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3"/>
  </p:sldMasterIdLst>
  <p:notesMasterIdLst>
    <p:notesMasterId r:id="rId5"/>
  </p:notesMasterIdLst>
  <p:handoutMasterIdLst>
    <p:handoutMasterId r:id="rId43"/>
  </p:handoutMasterIdLst>
  <p:sldIdLst>
    <p:sldId id="3157" r:id="rId4"/>
    <p:sldId id="264" r:id="rId6"/>
    <p:sldId id="3156" r:id="rId7"/>
    <p:sldId id="3199" r:id="rId8"/>
    <p:sldId id="259" r:id="rId9"/>
    <p:sldId id="3175" r:id="rId10"/>
    <p:sldId id="3161" r:id="rId11"/>
    <p:sldId id="3200" r:id="rId12"/>
    <p:sldId id="432" r:id="rId13"/>
    <p:sldId id="3176" r:id="rId14"/>
    <p:sldId id="3179" r:id="rId15"/>
    <p:sldId id="3178" r:id="rId16"/>
    <p:sldId id="3234" r:id="rId17"/>
    <p:sldId id="3177" r:id="rId18"/>
    <p:sldId id="3201" r:id="rId19"/>
    <p:sldId id="301" r:id="rId20"/>
    <p:sldId id="3173" r:id="rId21"/>
    <p:sldId id="3174" r:id="rId22"/>
    <p:sldId id="3202" r:id="rId23"/>
    <p:sldId id="284" r:id="rId24"/>
    <p:sldId id="3193" r:id="rId25"/>
    <p:sldId id="3203" r:id="rId26"/>
    <p:sldId id="299" r:id="rId27"/>
    <p:sldId id="257" r:id="rId28"/>
    <p:sldId id="3205" r:id="rId29"/>
    <p:sldId id="3206" r:id="rId30"/>
    <p:sldId id="3207" r:id="rId31"/>
    <p:sldId id="3208" r:id="rId32"/>
    <p:sldId id="3210" r:id="rId33"/>
    <p:sldId id="3211" r:id="rId34"/>
    <p:sldId id="3212" r:id="rId35"/>
    <p:sldId id="3213" r:id="rId36"/>
    <p:sldId id="3259" r:id="rId37"/>
    <p:sldId id="3214" r:id="rId38"/>
    <p:sldId id="3215" r:id="rId39"/>
    <p:sldId id="3216" r:id="rId40"/>
    <p:sldId id="3217" r:id="rId41"/>
    <p:sldId id="3221" r:id="rId42"/>
  </p:sldIdLst>
  <p:sldSz cx="12192000" cy="6858000"/>
  <p:notesSz cx="6858000" cy="9144000"/>
  <p:embeddedFontLst>
    <p:embeddedFont>
      <p:font typeface="汉仪文黑-35W" panose="00020600040101010101" charset="-122"/>
      <p:regular r:id="rId48"/>
    </p:embeddedFont>
    <p:embeddedFont>
      <p:font typeface="微软雅黑" panose="020B0503020204020204" charset="-122"/>
      <p:regular r:id="rId49"/>
    </p:embeddedFont>
    <p:embeddedFont>
      <p:font typeface="黑体" panose="02010609060101010101" charset="-122"/>
      <p:regular r:id="rId50"/>
    </p:embeddedFont>
    <p:embeddedFont>
      <p:font typeface="微软雅黑 Light" panose="020B0502040204020203" charset="-122"/>
      <p:regular r:id="rId51"/>
    </p:embeddedFont>
    <p:embeddedFont>
      <p:font typeface="楷体" panose="02010609060101010101" charset="-122"/>
      <p:regular r:id="rId52"/>
    </p:embeddedFont>
    <p:embeddedFont>
      <p:font typeface="Candara Light" panose="020E0502030303020204" charset="0"/>
      <p:regular r:id="rId53"/>
      <p:italic r:id="rId5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G" initials="P" lastIdx="1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8090F"/>
    <a:srgbClr val="FD5555"/>
    <a:srgbClr val="D67D7D"/>
    <a:srgbClr val="2FF1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022" autoAdjust="0"/>
  </p:normalViewPr>
  <p:slideViewPr>
    <p:cSldViewPr snapToGrid="0">
      <p:cViewPr varScale="1">
        <p:scale>
          <a:sx n="61" d="100"/>
          <a:sy n="61" d="100"/>
        </p:scale>
        <p:origin x="45" y="-432"/>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4" Type="http://schemas.openxmlformats.org/officeDocument/2006/relationships/font" Target="fonts/font7.fntdata"/><Relationship Id="rId53" Type="http://schemas.openxmlformats.org/officeDocument/2006/relationships/font" Target="fonts/font6.fntdata"/><Relationship Id="rId52" Type="http://schemas.openxmlformats.org/officeDocument/2006/relationships/font" Target="fonts/font5.fntdata"/><Relationship Id="rId51" Type="http://schemas.openxmlformats.org/officeDocument/2006/relationships/font" Target="fonts/font4.fntdata"/><Relationship Id="rId50" Type="http://schemas.openxmlformats.org/officeDocument/2006/relationships/font" Target="fonts/font3.fntdata"/><Relationship Id="rId5" Type="http://schemas.openxmlformats.org/officeDocument/2006/relationships/notesMaster" Target="notesMasters/notesMaster1.xml"/><Relationship Id="rId49" Type="http://schemas.openxmlformats.org/officeDocument/2006/relationships/font" Target="fonts/font2.fntdata"/><Relationship Id="rId48" Type="http://schemas.openxmlformats.org/officeDocument/2006/relationships/font" Target="fonts/font1.fntdata"/><Relationship Id="rId47" Type="http://schemas.openxmlformats.org/officeDocument/2006/relationships/commentAuthors" Target="commentAuthors.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c:explosion val="0"/>
          <c:dPt>
            <c:idx val="0"/>
            <c:bubble3D val="0"/>
            <c:spPr>
              <a:solidFill>
                <a:schemeClr val="accent1"/>
              </a:solidFill>
              <a:ln>
                <a:noFill/>
              </a:ln>
              <a:effectLst>
                <a:outerShdw blurRad="317500" algn="ctr" rotWithShape="0">
                  <a:prstClr val="black">
                    <a:alpha val="25000"/>
                  </a:prstClr>
                </a:outerShdw>
              </a:effectLst>
            </c:spPr>
          </c:dPt>
          <c:dPt>
            <c:idx val="1"/>
            <c:bubble3D val="0"/>
            <c:spPr>
              <a:solidFill>
                <a:schemeClr val="accent2"/>
              </a:solidFill>
              <a:ln>
                <a:noFill/>
              </a:ln>
              <a:effectLst>
                <a:outerShdw blurRad="317500" algn="ctr" rotWithShape="0">
                  <a:prstClr val="black">
                    <a:alpha val="25000"/>
                  </a:prstClr>
                </a:outerShdw>
              </a:effectLst>
            </c:spPr>
          </c:dPt>
          <c:dPt>
            <c:idx val="2"/>
            <c:bubble3D val="0"/>
            <c:spPr>
              <a:solidFill>
                <a:schemeClr val="accent3"/>
              </a:solidFill>
              <a:ln>
                <a:noFill/>
              </a:ln>
              <a:effectLst>
                <a:outerShdw blurRad="317500" algn="ctr" rotWithShape="0">
                  <a:prstClr val="black">
                    <a:alpha val="25000"/>
                  </a:prstClr>
                </a:outerShdw>
              </a:effectLst>
            </c:spPr>
          </c:dPt>
          <c:dPt>
            <c:idx val="3"/>
            <c:bubble3D val="0"/>
            <c:spPr>
              <a:solidFill>
                <a:schemeClr val="accent4"/>
              </a:solidFill>
              <a:ln>
                <a:noFill/>
              </a:ln>
              <a:effectLst>
                <a:outerShdw blurRad="317500" algn="ctr" rotWithShape="0">
                  <a:prstClr val="black">
                    <a:alpha val="25000"/>
                  </a:prstClr>
                </a:outerShdw>
              </a:effectLst>
            </c:spPr>
          </c:dPt>
          <c:dLbls>
            <c:dLbl>
              <c:idx val="0"/>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600" b="1" i="0" u="none" strike="noStrike" kern="1200" baseline="0">
                      <a:solidFill>
                        <a:schemeClr val="lt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p>
              </c:txPr>
              <c:dLblPos val="inEnd"/>
              <c:showLegendKey val="0"/>
              <c:showVal val="0"/>
              <c:showCatName val="1"/>
              <c:showSerName val="0"/>
              <c:showPercent val="1"/>
              <c:showBubbleSize val="0"/>
              <c:separator>
</c:separator>
              <c:extLst>
                <c:ext xmlns:c15="http://schemas.microsoft.com/office/drawing/2012/chart" uri="{CE6537A1-D6FC-4f65-9D91-7224C49458BB}"/>
              </c:extLst>
            </c:dLbl>
            <c:dLbl>
              <c:idx val="1"/>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600" b="1" i="0" u="none" strike="noStrike" kern="1200" baseline="0">
                      <a:solidFill>
                        <a:schemeClr val="lt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p>
              </c:txPr>
              <c:dLblPos val="inEnd"/>
              <c:showLegendKey val="0"/>
              <c:showVal val="0"/>
              <c:showCatName val="1"/>
              <c:showSerName val="0"/>
              <c:showPercent val="1"/>
              <c:showBubbleSize val="0"/>
              <c:separator>
</c:separator>
              <c:extLst>
                <c:ext xmlns:c15="http://schemas.microsoft.com/office/drawing/2012/chart" uri="{CE6537A1-D6FC-4f65-9D91-7224C49458BB}"/>
              </c:extLst>
            </c:dLbl>
            <c:dLbl>
              <c:idx val="2"/>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600" b="1" i="0" u="none" strike="noStrike" kern="1200" baseline="0">
                      <a:solidFill>
                        <a:schemeClr val="lt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p>
              </c:txPr>
              <c:dLblPos val="inEnd"/>
              <c:showLegendKey val="0"/>
              <c:showVal val="0"/>
              <c:showCatName val="1"/>
              <c:showSerName val="0"/>
              <c:showPercent val="1"/>
              <c:showBubbleSize val="0"/>
              <c:separator>
</c:separator>
              <c:extLst>
                <c:ext xmlns:c15="http://schemas.microsoft.com/office/drawing/2012/chart" uri="{CE6537A1-D6FC-4f65-9D91-7224C49458BB}"/>
              </c:extLst>
            </c:dLbl>
            <c:dLbl>
              <c:idx val="3"/>
              <c:layout/>
              <c:numFmt formatCode="General" sourceLinked="1"/>
              <c:spPr>
                <a:noFill/>
                <a:ln>
                  <a:noFill/>
                </a:ln>
                <a:effectLst/>
              </c:spPr>
              <c:txPr>
                <a:bodyPr rot="0" spcFirstLastPara="1" vertOverflow="ellipsis" vert="horz" wrap="square" lIns="38100" tIns="19050" rIns="38100" bIns="19050" anchor="ctr" anchorCtr="1">
                  <a:spAutoFit/>
                </a:bodyPr>
                <a:lstStyle/>
                <a:p>
                  <a:pPr>
                    <a:defRPr lang="zh-CN" sz="1600" b="1" i="0" u="none" strike="noStrike" kern="1200" baseline="0">
                      <a:solidFill>
                        <a:schemeClr val="lt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p>
              </c:txPr>
              <c:dLblPos val="inEnd"/>
              <c:showLegendKey val="0"/>
              <c:showVal val="0"/>
              <c:showCatName val="1"/>
              <c:showSerName val="0"/>
              <c:showPercent val="1"/>
              <c:showBubbleSize val="0"/>
              <c:separator>
</c:separator>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lang="zh-CN" sz="1600" b="1" i="0" u="none" strike="noStrike" kern="1200" baseline="0">
                    <a:solidFill>
                      <a:schemeClr val="lt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p>
            </c:txPr>
            <c:dLblPos val="inEnd"/>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dk1">
                          <a:lumMod val="35000"/>
                          <a:lumOff val="65000"/>
                        </a:schemeClr>
                      </a:solidFill>
                      <a:round/>
                    </a:ln>
                    <a:effectLst/>
                  </c:spPr>
                </c15:leaderLines>
              </c:ext>
            </c:extLst>
          </c:dLbls>
          <c:cat>
            <c:strRef>
              <c:f>Sheet1!$A$2:$A$5</c:f>
              <c:strCache>
                <c:ptCount val="4"/>
                <c:pt idx="0">
                  <c:v>广告收入</c:v>
                </c:pt>
                <c:pt idx="1">
                  <c:v>平台运营收入</c:v>
                </c:pt>
                <c:pt idx="2">
                  <c:v>数据增值</c:v>
                </c:pt>
                <c:pt idx="3">
                  <c:v>企业标单</c:v>
                </c:pt>
              </c:strCache>
            </c:strRef>
          </c:cat>
          <c:val>
            <c:numRef>
              <c:f>Sheet1!$B$2:$B$5</c:f>
              <c:numCache>
                <c:formatCode>General</c:formatCode>
                <c:ptCount val="4"/>
                <c:pt idx="0">
                  <c:v>1.3</c:v>
                </c:pt>
                <c:pt idx="1">
                  <c:v>5.1</c:v>
                </c:pt>
                <c:pt idx="2">
                  <c:v>0.9</c:v>
                </c:pt>
                <c:pt idx="3">
                  <c:v>2.7</c:v>
                </c:pt>
              </c:numCache>
            </c:numRef>
          </c:val>
        </c:ser>
        <c:dLbls>
          <c:showLegendKey val="0"/>
          <c:showVal val="0"/>
          <c:showCatName val="1"/>
          <c:showSerName val="0"/>
          <c:showPercent val="0"/>
          <c:showBubbleSize val="0"/>
          <c:showLeaderLines val="1"/>
        </c:dLbls>
        <c:firstSliceAng val="0"/>
      </c:pieChart>
      <c:spPr>
        <a:noFill/>
        <a:ln>
          <a:noFill/>
        </a:ln>
        <a:effectLst/>
      </c:spPr>
    </c:plotArea>
    <c:plotVisOnly val="1"/>
    <c:dispBlanksAs val="gap"/>
    <c:showDLblsOverMax val="0"/>
  </c:chart>
  <c:spPr>
    <a:noFill/>
    <a:ln w="9525" cap="flat" cmpd="sng" algn="ctr">
      <a:solidFill>
        <a:schemeClr val="dk1">
          <a:lumMod val="15000"/>
          <a:lumOff val="85000"/>
        </a:schemeClr>
      </a:solidFill>
      <a:round/>
    </a:ln>
    <a:effectLst/>
  </c:spPr>
  <c:txPr>
    <a:bodyPr/>
    <a:lstStyle/>
    <a:p>
      <a:pPr>
        <a:defRPr lang="zh-CN">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2"/>
          <c:order val="0"/>
          <c:tx>
            <c:strRef>
              <c:f>Sheet1!$B$1</c:f>
              <c:strCache>
                <c:ptCount val="1"/>
                <c:pt idx="0">
                  <c:v>系列 3</c:v>
                </c:pt>
              </c:strCache>
            </c:strRef>
          </c:tx>
          <c:spPr>
            <a:ln w="28575" cmpd="sng">
              <a:solidFill>
                <a:schemeClr val="bg1"/>
              </a:solidFill>
              <a:prstDash val="solid"/>
            </a:ln>
            <a:sp3d contourW="28575"/>
          </c:spPr>
          <c:explosion val="0"/>
          <c:dPt>
            <c:idx val="0"/>
            <c:bubble3D val="0"/>
            <c:spPr>
              <a:solidFill>
                <a:schemeClr val="accent1">
                  <a:lumMod val="20000"/>
                  <a:lumOff val="80000"/>
                </a:schemeClr>
              </a:solidFill>
              <a:ln w="28575" cmpd="sng">
                <a:solidFill>
                  <a:schemeClr val="bg1"/>
                </a:solidFill>
                <a:prstDash val="solid"/>
              </a:ln>
              <a:effectLst/>
              <a:sp3d contourW="28575"/>
            </c:spPr>
          </c:dPt>
          <c:dPt>
            <c:idx val="1"/>
            <c:bubble3D val="0"/>
            <c:spPr>
              <a:solidFill>
                <a:schemeClr val="accent5">
                  <a:lumMod val="20000"/>
                  <a:lumOff val="80000"/>
                </a:schemeClr>
              </a:solidFill>
              <a:ln w="28575" cmpd="sng">
                <a:solidFill>
                  <a:schemeClr val="bg1"/>
                </a:solidFill>
                <a:prstDash val="solid"/>
              </a:ln>
              <a:effectLst/>
              <a:sp3d contourW="28575"/>
            </c:spPr>
          </c:dPt>
          <c:dPt>
            <c:idx val="2"/>
            <c:bubble3D val="0"/>
            <c:spPr>
              <a:solidFill>
                <a:schemeClr val="accent3">
                  <a:lumMod val="20000"/>
                  <a:lumOff val="80000"/>
                </a:schemeClr>
              </a:solidFill>
              <a:ln w="28575" cmpd="sng">
                <a:solidFill>
                  <a:schemeClr val="bg1"/>
                </a:solidFill>
                <a:prstDash val="solid"/>
              </a:ln>
              <a:effectLst/>
              <a:sp3d contourW="28575"/>
            </c:spPr>
          </c:dPt>
          <c:dPt>
            <c:idx val="3"/>
            <c:bubble3D val="0"/>
            <c:spPr>
              <a:solidFill>
                <a:schemeClr val="tx2">
                  <a:lumMod val="20000"/>
                  <a:lumOff val="80000"/>
                </a:schemeClr>
              </a:solidFill>
              <a:ln w="28575" cmpd="sng">
                <a:solidFill>
                  <a:schemeClr val="bg1"/>
                </a:solidFill>
                <a:prstDash val="solid"/>
              </a:ln>
              <a:effectLst/>
              <a:sp3d contourW="28575"/>
            </c:spPr>
          </c:dPt>
          <c:dLbls>
            <c:spPr>
              <a:noFill/>
              <a:ln>
                <a:noFill/>
              </a:ln>
              <a:effectLst/>
            </c:spPr>
            <c:txPr>
              <a:bodyPr rot="0" spcFirstLastPara="0" vertOverflow="ellipsis" vert="horz" wrap="square" lIns="38100" tIns="19050" rIns="38100" bIns="19050" anchor="ctr" anchorCtr="1"/>
              <a:lstStyle/>
              <a:p>
                <a:pPr>
                  <a:defRPr lang="zh-CN" sz="1600" b="1" i="0" u="none" strike="noStrike" kern="1200" baseline="0">
                    <a:solidFill>
                      <a:schemeClr val="accent1"/>
                    </a:solidFill>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p>
            </c:txPr>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accent1">
                          <a:lumMod val="60000"/>
                          <a:lumOff val="40000"/>
                        </a:schemeClr>
                      </a:solidFill>
                      <a:prstDash val="solid"/>
                      <a:round/>
                    </a:ln>
                    <a:effectLst/>
                  </c:spPr>
                </c15:leaderLines>
              </c:ext>
            </c:extLst>
          </c:dLbls>
          <c:cat>
            <c:strRef>
              <c:f>Sheet1!$A$2:$A$5</c:f>
              <c:strCache>
                <c:ptCount val="4"/>
                <c:pt idx="0">
                  <c:v>研发成本</c:v>
                </c:pt>
                <c:pt idx="1">
                  <c:v>销售</c:v>
                </c:pt>
                <c:pt idx="2">
                  <c:v>行政成本</c:v>
                </c:pt>
                <c:pt idx="3">
                  <c:v>其他成本</c:v>
                </c:pt>
              </c:strCache>
            </c:strRef>
          </c:cat>
          <c:val>
            <c:numRef>
              <c:f>Sheet1!$B$2:$B$5</c:f>
              <c:numCache>
                <c:formatCode>General</c:formatCode>
                <c:ptCount val="4"/>
                <c:pt idx="0">
                  <c:v>18.5</c:v>
                </c:pt>
                <c:pt idx="1">
                  <c:v>10.8</c:v>
                </c:pt>
                <c:pt idx="2">
                  <c:v>7.2</c:v>
                </c:pt>
                <c:pt idx="3">
                  <c:v>2.1</c:v>
                </c:pt>
              </c:numCache>
            </c:numRef>
          </c:val>
        </c:ser>
        <c:dLbls>
          <c:showLegendKey val="0"/>
          <c:showVal val="0"/>
          <c:showCatName val="1"/>
          <c:showSerName val="0"/>
          <c:showPercent val="1"/>
          <c:showBubbleSize val="0"/>
          <c:showLeaderLines val="1"/>
        </c:dLbls>
        <c:firstSliceAng val="0"/>
        <c:holeSize val="50"/>
      </c:doughnutChart>
      <c:spPr>
        <a:noFill/>
        <a:ln>
          <a:noFill/>
        </a:ln>
        <a:effectLst/>
      </c:spPr>
    </c:plotArea>
    <c:plotVisOnly val="1"/>
    <c:dispBlanksAs val="gap"/>
    <c:showDLblsOverMax val="0"/>
  </c:chart>
  <c:spPr>
    <a:noFill/>
    <a:ln w="9525" cap="flat" cmpd="sng" algn="ctr">
      <a:solidFill>
        <a:schemeClr val="accent1"/>
      </a:solidFill>
      <a:round/>
    </a:ln>
    <a:effectLst/>
  </c:spPr>
  <c:txPr>
    <a:bodyPr/>
    <a:lstStyle/>
    <a:p>
      <a:pPr>
        <a:defRPr lang="zh-CN">
          <a:latin typeface="宋体" panose="02010600030101010101" pitchFamily="2" charset="-122"/>
          <a:ea typeface="宋体" panose="02010600030101010101" pitchFamily="2" charset="-122"/>
          <a:cs typeface="宋体" panose="02010600030101010101" pitchFamily="2" charset="-122"/>
          <a:sym typeface="宋体" panose="02010600030101010101" pitchFamily="2"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5" kern="1200"/>
  </cs:axisTitle>
  <cs:categoryAxis>
    <cs:lnRef idx="0"/>
    <cs:fillRef idx="0"/>
    <cs:effectRef idx="0"/>
    <cs:fontRef idx="minor">
      <a:schemeClr val="dk1">
        <a:lumMod val="65000"/>
        <a:lumOff val="35000"/>
      </a:schemeClr>
    </cs:fontRef>
    <cs:defRPr sz="1195"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5" kern="1200"/>
  </cs:chartArea>
  <cs:dataLabel>
    <cs:lnRef idx="0"/>
    <cs:fillRef idx="0"/>
    <cs:effectRef idx="0"/>
    <cs:fontRef idx="minor">
      <a:schemeClr val="lt1"/>
    </cs:fontRef>
    <cs:defRPr sz="1195"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5"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5"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5"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5"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5" kern="1200"/>
  </cs:valueAxis>
  <cs:wall>
    <cs:lnRef idx="0"/>
    <cs:fillRef idx="0"/>
    <cs:effectRef idx="0"/>
    <cs:fontRef idx="minor">
      <a:schemeClr val="dk1"/>
    </cs:fontRef>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AvantGarde Bk BT" panose="020B0402020202020204" charset="0"/>
              <a:ea typeface="汉仪文黑-35W" panose="00020600040101010101" charset="-122"/>
              <a:cs typeface="AvantGarde Bk BT" panose="020B0402020202020204"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AvantGarde Bk BT" panose="020B0402020202020204" charset="0"/>
              </a:rPr>
            </a:fld>
            <a:endParaRPr lang="zh-CN" altLang="en-US">
              <a:latin typeface="AvantGarde Bk BT" panose="020B0402020202020204"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AvantGarde Bk BT" panose="020B0402020202020204" charset="0"/>
              <a:ea typeface="汉仪文黑-35W" panose="00020600040101010101" charset="-122"/>
              <a:cs typeface="AvantGarde Bk BT" panose="020B0402020202020204"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AvantGarde Bk BT" panose="020B0402020202020204" charset="0"/>
              </a:rPr>
            </a:fld>
            <a:endParaRPr lang="zh-CN" altLang="en-US">
              <a:latin typeface="AvantGarde Bk BT" panose="020B0402020202020204" charset="0"/>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文黑-35W" panose="00020600040101010101" charset="-122"/>
                <a:ea typeface="汉仪文黑-35W" panose="00020600040101010101" charset="-122"/>
                <a:cs typeface="AvantGarde Bk BT" panose="020B0402020202020204" charset="0"/>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文黑-35W" panose="00020600040101010101" charset="-122"/>
                <a:ea typeface="汉仪文黑-35W" panose="00020600040101010101" charset="-122"/>
                <a:cs typeface="AvantGarde Bk BT" panose="020B0402020202020204" charset="0"/>
              </a:defRPr>
            </a:lvl1pPr>
          </a:lstStyle>
          <a:p>
            <a:fld id="{D658898E-29DC-4B07-8E9D-934F2E9FA13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文黑-35W" panose="00020600040101010101" charset="-122"/>
                <a:ea typeface="汉仪文黑-35W" panose="00020600040101010101" charset="-122"/>
                <a:cs typeface="AvantGarde Bk BT" panose="020B0402020202020204" charset="0"/>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文黑-35W" panose="00020600040101010101" charset="-122"/>
                <a:ea typeface="汉仪文黑-35W" panose="00020600040101010101" charset="-122"/>
                <a:cs typeface="AvantGarde Bk BT" panose="020B0402020202020204" charset="0"/>
              </a:defRPr>
            </a:lvl1pPr>
          </a:lstStyle>
          <a:p>
            <a:fld id="{FCAF4B8E-F916-4879-845E-0C454A3D9A2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文黑-35W" panose="00020600040101010101" charset="-122"/>
        <a:ea typeface="汉仪文黑-35W" panose="00020600040101010101" charset="-122"/>
        <a:cs typeface="AvantGarde Bk BT" panose="020B0402020202020204" charset="0"/>
      </a:defRPr>
    </a:lvl1pPr>
    <a:lvl2pPr marL="457200" algn="l" defTabSz="914400" rtl="0" eaLnBrk="1" latinLnBrk="0" hangingPunct="1">
      <a:defRPr sz="1200" kern="1200">
        <a:solidFill>
          <a:schemeClr val="tx1"/>
        </a:solidFill>
        <a:latin typeface="汉仪文黑-35W" panose="00020600040101010101" charset="-122"/>
        <a:ea typeface="汉仪文黑-35W" panose="00020600040101010101" charset="-122"/>
        <a:cs typeface="AvantGarde Bk BT" panose="020B0402020202020204" charset="0"/>
      </a:defRPr>
    </a:lvl2pPr>
    <a:lvl3pPr marL="914400" algn="l" defTabSz="914400" rtl="0" eaLnBrk="1" latinLnBrk="0" hangingPunct="1">
      <a:defRPr sz="1200" kern="1200">
        <a:solidFill>
          <a:schemeClr val="tx1"/>
        </a:solidFill>
        <a:latin typeface="汉仪文黑-35W" panose="00020600040101010101" charset="-122"/>
        <a:ea typeface="汉仪文黑-35W" panose="00020600040101010101" charset="-122"/>
        <a:cs typeface="AvantGarde Bk BT" panose="020B0402020202020204" charset="0"/>
      </a:defRPr>
    </a:lvl3pPr>
    <a:lvl4pPr marL="1371600" algn="l" defTabSz="914400" rtl="0" eaLnBrk="1" latinLnBrk="0" hangingPunct="1">
      <a:defRPr sz="1200" kern="1200">
        <a:solidFill>
          <a:schemeClr val="tx1"/>
        </a:solidFill>
        <a:latin typeface="汉仪文黑-35W" panose="00020600040101010101" charset="-122"/>
        <a:ea typeface="汉仪文黑-35W" panose="00020600040101010101" charset="-122"/>
        <a:cs typeface="AvantGarde Bk BT" panose="020B0402020202020204" charset="0"/>
      </a:defRPr>
    </a:lvl4pPr>
    <a:lvl5pPr marL="1828800" algn="l" defTabSz="914400" rtl="0" eaLnBrk="1" latinLnBrk="0" hangingPunct="1">
      <a:defRPr sz="1200" kern="1200">
        <a:solidFill>
          <a:schemeClr val="tx1"/>
        </a:solidFill>
        <a:latin typeface="汉仪文黑-35W" panose="00020600040101010101" charset="-122"/>
        <a:ea typeface="汉仪文黑-35W" panose="00020600040101010101" charset="-122"/>
        <a:cs typeface="AvantGarde Bk BT" panose="020B040202020202020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AF4B8E-F916-4879-845E-0C454A3D9A2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AF4B8E-F916-4879-845E-0C454A3D9A2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AF4B8E-F916-4879-845E-0C454A3D9A2E}"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AF4B8E-F916-4879-845E-0C454A3D9A2E}"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AF4B8E-F916-4879-845E-0C454A3D9A2E}"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AF4B8E-F916-4879-845E-0C454A3D9A2E}"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AF4B8E-F916-4879-845E-0C454A3D9A2E}"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AF4B8E-F916-4879-845E-0C454A3D9A2E}"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AF4B8E-F916-4879-845E-0C454A3D9A2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AF4B8E-F916-4879-845E-0C454A3D9A2E}"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AF4B8E-F916-4879-845E-0C454A3D9A2E}"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AF4B8E-F916-4879-845E-0C454A3D9A2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AF4B8E-F916-4879-845E-0C454A3D9A2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AF4B8E-F916-4879-845E-0C454A3D9A2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CAF4B8E-F916-4879-845E-0C454A3D9A2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EA4B5E2-C2EA-4DD1-B1A4-B21B7B0045A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AF4B8E-F916-4879-845E-0C454A3D9A2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CAF4B8E-F916-4879-845E-0C454A3D9A2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FEA4B5E2-C2EA-4DD1-B1A4-B21B7B0045A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2" Type="http://schemas.openxmlformats.org/officeDocument/2006/relationships/tags" Target="../tags/tag21.xml"/><Relationship Id="rId21" Type="http://schemas.openxmlformats.org/officeDocument/2006/relationships/tags" Target="../tags/tag20.xml"/><Relationship Id="rId20" Type="http://schemas.openxmlformats.org/officeDocument/2006/relationships/tags" Target="../tags/tag19.xml"/><Relationship Id="rId2" Type="http://schemas.openxmlformats.org/officeDocument/2006/relationships/tags" Target="../tags/tag1.xml"/><Relationship Id="rId19" Type="http://schemas.openxmlformats.org/officeDocument/2006/relationships/tags" Target="../tags/tag18.xml"/><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50.xml"/><Relationship Id="rId8" Type="http://schemas.openxmlformats.org/officeDocument/2006/relationships/tags" Target="../tags/tag49.xml"/><Relationship Id="rId7" Type="http://schemas.openxmlformats.org/officeDocument/2006/relationships/tags" Target="../tags/tag48.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0" Type="http://schemas.openxmlformats.org/officeDocument/2006/relationships/tags" Target="../tags/tag51.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tags" Target="../tags/tag58.xml"/><Relationship Id="rId7" Type="http://schemas.openxmlformats.org/officeDocument/2006/relationships/tags" Target="../tags/tag57.xml"/><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0" Type="http://schemas.openxmlformats.org/officeDocument/2006/relationships/tags" Target="../tags/tag68.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tags" Target="../tags/tag89.xml"/><Relationship Id="rId6" Type="http://schemas.openxmlformats.org/officeDocument/2006/relationships/tags" Target="../tags/tag88.xml"/><Relationship Id="rId5" Type="http://schemas.openxmlformats.org/officeDocument/2006/relationships/tags" Target="../tags/tag87.xml"/><Relationship Id="rId4" Type="http://schemas.openxmlformats.org/officeDocument/2006/relationships/tags" Target="../tags/tag86.xml"/><Relationship Id="rId3" Type="http://schemas.openxmlformats.org/officeDocument/2006/relationships/tags" Target="../tags/tag85.xml"/><Relationship Id="rId2" Type="http://schemas.openxmlformats.org/officeDocument/2006/relationships/tags" Target="../tags/tag84.xml"/><Relationship Id="rId12" Type="http://schemas.openxmlformats.org/officeDocument/2006/relationships/tags" Target="../tags/tag94.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5" Type="http://schemas.openxmlformats.org/officeDocument/2006/relationships/tags" Target="../tags/tag118.xml"/><Relationship Id="rId14" Type="http://schemas.openxmlformats.org/officeDocument/2006/relationships/tags" Target="../tags/tag117.xml"/><Relationship Id="rId13" Type="http://schemas.openxmlformats.org/officeDocument/2006/relationships/tags" Target="../tags/tag116.xml"/><Relationship Id="rId12" Type="http://schemas.openxmlformats.org/officeDocument/2006/relationships/tags" Target="../tags/tag115.xml"/><Relationship Id="rId11" Type="http://schemas.openxmlformats.org/officeDocument/2006/relationships/tags" Target="../tags/tag114.xml"/><Relationship Id="rId10" Type="http://schemas.openxmlformats.org/officeDocument/2006/relationships/tags" Target="../tags/tag113.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126.xml"/><Relationship Id="rId8" Type="http://schemas.openxmlformats.org/officeDocument/2006/relationships/tags" Target="../tags/tag125.xml"/><Relationship Id="rId7" Type="http://schemas.openxmlformats.org/officeDocument/2006/relationships/tags" Target="../tags/tag124.xml"/><Relationship Id="rId6" Type="http://schemas.openxmlformats.org/officeDocument/2006/relationships/tags" Target="../tags/tag123.xml"/><Relationship Id="rId5" Type="http://schemas.openxmlformats.org/officeDocument/2006/relationships/tags" Target="../tags/tag122.xml"/><Relationship Id="rId4" Type="http://schemas.openxmlformats.org/officeDocument/2006/relationships/tags" Target="../tags/tag121.xml"/><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134.xml"/><Relationship Id="rId8" Type="http://schemas.openxmlformats.org/officeDocument/2006/relationships/tags" Target="../tags/tag133.xml"/><Relationship Id="rId7" Type="http://schemas.openxmlformats.org/officeDocument/2006/relationships/tags" Target="../tags/tag132.xml"/><Relationship Id="rId6" Type="http://schemas.openxmlformats.org/officeDocument/2006/relationships/tags" Target="../tags/tag131.xml"/><Relationship Id="rId5" Type="http://schemas.openxmlformats.org/officeDocument/2006/relationships/tags" Target="../tags/tag130.xml"/><Relationship Id="rId4" Type="http://schemas.openxmlformats.org/officeDocument/2006/relationships/tags" Target="../tags/tag129.xml"/><Relationship Id="rId3" Type="http://schemas.openxmlformats.org/officeDocument/2006/relationships/tags" Target="../tags/tag128.xml"/><Relationship Id="rId2" Type="http://schemas.openxmlformats.org/officeDocument/2006/relationships/tags" Target="../tags/tag127.xml"/><Relationship Id="rId10" Type="http://schemas.openxmlformats.org/officeDocument/2006/relationships/tags" Target="../tags/tag135.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tags" Target="../tags/tag140.xml"/><Relationship Id="rId5" Type="http://schemas.openxmlformats.org/officeDocument/2006/relationships/tags" Target="../tags/tag139.xml"/><Relationship Id="rId4" Type="http://schemas.openxmlformats.org/officeDocument/2006/relationships/tags" Target="../tags/tag138.xml"/><Relationship Id="rId3" Type="http://schemas.openxmlformats.org/officeDocument/2006/relationships/tags" Target="../tags/tag137.xml"/><Relationship Id="rId2" Type="http://schemas.openxmlformats.org/officeDocument/2006/relationships/tags" Target="../tags/tag136.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53.xml"/><Relationship Id="rId8" Type="http://schemas.openxmlformats.org/officeDocument/2006/relationships/tags" Target="../tags/tag152.xml"/><Relationship Id="rId7" Type="http://schemas.openxmlformats.org/officeDocument/2006/relationships/tags" Target="../tags/tag151.xml"/><Relationship Id="rId6" Type="http://schemas.openxmlformats.org/officeDocument/2006/relationships/tags" Target="../tags/tag150.xml"/><Relationship Id="rId5" Type="http://schemas.openxmlformats.org/officeDocument/2006/relationships/tags" Target="../tags/tag149.xml"/><Relationship Id="rId4" Type="http://schemas.openxmlformats.org/officeDocument/2006/relationships/tags" Target="../tags/tag148.xml"/><Relationship Id="rId3" Type="http://schemas.openxmlformats.org/officeDocument/2006/relationships/tags" Target="../tags/tag147.xml"/><Relationship Id="rId2" Type="http://schemas.openxmlformats.org/officeDocument/2006/relationships/tags" Target="../tags/tag146.xml"/><Relationship Id="rId11" Type="http://schemas.openxmlformats.org/officeDocument/2006/relationships/tags" Target="../tags/tag155.xml"/><Relationship Id="rId10" Type="http://schemas.openxmlformats.org/officeDocument/2006/relationships/tags" Target="../tags/tag154.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9" Type="http://schemas.openxmlformats.org/officeDocument/2006/relationships/tags" Target="../tags/tag163.xml"/><Relationship Id="rId8" Type="http://schemas.openxmlformats.org/officeDocument/2006/relationships/tags" Target="../tags/tag162.xml"/><Relationship Id="rId7" Type="http://schemas.openxmlformats.org/officeDocument/2006/relationships/tags" Target="../tags/tag161.xml"/><Relationship Id="rId6" Type="http://schemas.openxmlformats.org/officeDocument/2006/relationships/tags" Target="../tags/tag160.xml"/><Relationship Id="rId5" Type="http://schemas.openxmlformats.org/officeDocument/2006/relationships/tags" Target="../tags/tag159.xml"/><Relationship Id="rId4" Type="http://schemas.openxmlformats.org/officeDocument/2006/relationships/tags" Target="../tags/tag158.xml"/><Relationship Id="rId3" Type="http://schemas.openxmlformats.org/officeDocument/2006/relationships/tags" Target="../tags/tag157.xml"/><Relationship Id="rId2" Type="http://schemas.openxmlformats.org/officeDocument/2006/relationships/tags" Target="../tags/tag156.xml"/><Relationship Id="rId11" Type="http://schemas.openxmlformats.org/officeDocument/2006/relationships/tags" Target="../tags/tag165.xml"/><Relationship Id="rId10" Type="http://schemas.openxmlformats.org/officeDocument/2006/relationships/tags" Target="../tags/tag164.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9" Type="http://schemas.openxmlformats.org/officeDocument/2006/relationships/tags" Target="../tags/tag173.xml"/><Relationship Id="rId8" Type="http://schemas.openxmlformats.org/officeDocument/2006/relationships/tags" Target="../tags/tag172.xml"/><Relationship Id="rId7" Type="http://schemas.openxmlformats.org/officeDocument/2006/relationships/tags" Target="../tags/tag171.xml"/><Relationship Id="rId6" Type="http://schemas.openxmlformats.org/officeDocument/2006/relationships/tags" Target="../tags/tag170.xml"/><Relationship Id="rId5" Type="http://schemas.openxmlformats.org/officeDocument/2006/relationships/tags" Target="../tags/tag169.xml"/><Relationship Id="rId4" Type="http://schemas.openxmlformats.org/officeDocument/2006/relationships/tags" Target="../tags/tag168.xml"/><Relationship Id="rId3" Type="http://schemas.openxmlformats.org/officeDocument/2006/relationships/tags" Target="../tags/tag167.xml"/><Relationship Id="rId2" Type="http://schemas.openxmlformats.org/officeDocument/2006/relationships/tags" Target="../tags/tag166.xml"/><Relationship Id="rId13" Type="http://schemas.openxmlformats.org/officeDocument/2006/relationships/tags" Target="../tags/tag177.xml"/><Relationship Id="rId12" Type="http://schemas.openxmlformats.org/officeDocument/2006/relationships/tags" Target="../tags/tag176.xml"/><Relationship Id="rId11" Type="http://schemas.openxmlformats.org/officeDocument/2006/relationships/tags" Target="../tags/tag175.xml"/><Relationship Id="rId10" Type="http://schemas.openxmlformats.org/officeDocument/2006/relationships/tags" Target="../tags/tag174.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9" Type="http://schemas.openxmlformats.org/officeDocument/2006/relationships/tags" Target="../tags/tag185.xml"/><Relationship Id="rId8" Type="http://schemas.openxmlformats.org/officeDocument/2006/relationships/tags" Target="../tags/tag184.xml"/><Relationship Id="rId7" Type="http://schemas.openxmlformats.org/officeDocument/2006/relationships/tags" Target="../tags/tag183.xml"/><Relationship Id="rId6" Type="http://schemas.openxmlformats.org/officeDocument/2006/relationships/tags" Target="../tags/tag182.xml"/><Relationship Id="rId5" Type="http://schemas.openxmlformats.org/officeDocument/2006/relationships/tags" Target="../tags/tag181.xml"/><Relationship Id="rId4" Type="http://schemas.openxmlformats.org/officeDocument/2006/relationships/tags" Target="../tags/tag180.xml"/><Relationship Id="rId3" Type="http://schemas.openxmlformats.org/officeDocument/2006/relationships/tags" Target="../tags/tag179.xml"/><Relationship Id="rId2" Type="http://schemas.openxmlformats.org/officeDocument/2006/relationships/tags" Target="../tags/tag178.xml"/><Relationship Id="rId11" Type="http://schemas.openxmlformats.org/officeDocument/2006/relationships/tags" Target="../tags/tag187.xml"/><Relationship Id="rId10" Type="http://schemas.openxmlformats.org/officeDocument/2006/relationships/tags" Target="../tags/tag186.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6">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7">
    <p:spTree>
      <p:nvGrpSpPr>
        <p:cNvPr id="1" name=""/>
        <p:cNvGrpSpPr/>
        <p:nvPr/>
      </p:nvGrpSpPr>
      <p:grpSpPr>
        <a:xfrm>
          <a:off x="0" y="0"/>
          <a:ext cx="0" cy="0"/>
          <a:chOff x="0" y="0"/>
          <a:chExt cx="0" cy="0"/>
        </a:xfrm>
      </p:grpSpPr>
      <p:sp>
        <p:nvSpPr>
          <p:cNvPr id="8" name="Picture Placeholder 7"/>
          <p:cNvSpPr>
            <a:spLocks noGrp="1"/>
          </p:cNvSpPr>
          <p:nvPr>
            <p:ph type="pic" sz="quarter" idx="11"/>
          </p:nvPr>
        </p:nvSpPr>
        <p:spPr>
          <a:xfrm>
            <a:off x="1759974" y="3555898"/>
            <a:ext cx="4793226" cy="2233109"/>
          </a:xfrm>
          <a:custGeom>
            <a:avLst/>
            <a:gdLst>
              <a:gd name="connsiteX0" fmla="*/ 0 w 4793226"/>
              <a:gd name="connsiteY0" fmla="*/ 0 h 2677400"/>
              <a:gd name="connsiteX1" fmla="*/ 4793226 w 4793226"/>
              <a:gd name="connsiteY1" fmla="*/ 0 h 2677400"/>
              <a:gd name="connsiteX2" fmla="*/ 4793226 w 4793226"/>
              <a:gd name="connsiteY2" fmla="*/ 2677400 h 2677400"/>
              <a:gd name="connsiteX3" fmla="*/ 0 w 4793226"/>
              <a:gd name="connsiteY3" fmla="*/ 2677400 h 2677400"/>
            </a:gdLst>
            <a:ahLst/>
            <a:cxnLst>
              <a:cxn ang="0">
                <a:pos x="connsiteX0" y="connsiteY0"/>
              </a:cxn>
              <a:cxn ang="0">
                <a:pos x="connsiteX1" y="connsiteY1"/>
              </a:cxn>
              <a:cxn ang="0">
                <a:pos x="connsiteX2" y="connsiteY2"/>
              </a:cxn>
              <a:cxn ang="0">
                <a:pos x="connsiteX3" y="connsiteY3"/>
              </a:cxn>
            </a:cxnLst>
            <a:rect l="l" t="t" r="r" b="b"/>
            <a:pathLst>
              <a:path w="4793226" h="2677400">
                <a:moveTo>
                  <a:pt x="0" y="0"/>
                </a:moveTo>
                <a:lnTo>
                  <a:pt x="4793226" y="0"/>
                </a:lnTo>
                <a:lnTo>
                  <a:pt x="4793226" y="2677400"/>
                </a:lnTo>
                <a:lnTo>
                  <a:pt x="0" y="2677400"/>
                </a:lnTo>
                <a:close/>
              </a:path>
            </a:pathLst>
          </a:custGeom>
        </p:spPr>
        <p:txBody>
          <a:bodyPr vert="horz" lIns="91440" tIns="45720" rIns="91440" bIns="45720" rtlCol="0">
            <a:normAutofit/>
          </a:bodyPr>
          <a:lstStyle>
            <a:lvl1pPr>
              <a:defRPr lang="en-US" sz="1200">
                <a:ea typeface="幼圆" panose="02010509060101010101" pitchFamily="49" charset="-122"/>
              </a:defRPr>
            </a:lvl1pPr>
          </a:lstStyle>
          <a:p>
            <a:pPr lvl="0"/>
            <a:endParaRPr lang="en-US"/>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311150" y="1445340"/>
            <a:ext cx="11569700" cy="2556387"/>
          </a:xfrm>
          <a:custGeom>
            <a:avLst/>
            <a:gdLst>
              <a:gd name="connsiteX0" fmla="*/ 0 w 11569700"/>
              <a:gd name="connsiteY0" fmla="*/ 0 h 3467100"/>
              <a:gd name="connsiteX1" fmla="*/ 11569700 w 11569700"/>
              <a:gd name="connsiteY1" fmla="*/ 0 h 3467100"/>
              <a:gd name="connsiteX2" fmla="*/ 11569700 w 11569700"/>
              <a:gd name="connsiteY2" fmla="*/ 3467100 h 3467100"/>
              <a:gd name="connsiteX3" fmla="*/ 0 w 11569700"/>
              <a:gd name="connsiteY3" fmla="*/ 3467100 h 3467100"/>
            </a:gdLst>
            <a:ahLst/>
            <a:cxnLst>
              <a:cxn ang="0">
                <a:pos x="connsiteX0" y="connsiteY0"/>
              </a:cxn>
              <a:cxn ang="0">
                <a:pos x="connsiteX1" y="connsiteY1"/>
              </a:cxn>
              <a:cxn ang="0">
                <a:pos x="connsiteX2" y="connsiteY2"/>
              </a:cxn>
              <a:cxn ang="0">
                <a:pos x="connsiteX3" y="connsiteY3"/>
              </a:cxn>
            </a:cxnLst>
            <a:rect l="l" t="t" r="r" b="b"/>
            <a:pathLst>
              <a:path w="11569700" h="3467100">
                <a:moveTo>
                  <a:pt x="0" y="0"/>
                </a:moveTo>
                <a:lnTo>
                  <a:pt x="11569700" y="0"/>
                </a:lnTo>
                <a:lnTo>
                  <a:pt x="11569700" y="3467100"/>
                </a:lnTo>
                <a:lnTo>
                  <a:pt x="0" y="3467100"/>
                </a:lnTo>
                <a:close/>
              </a:path>
            </a:pathLst>
          </a:custGeom>
        </p:spPr>
        <p:txBody>
          <a:bodyPr vert="horz" lIns="91440" tIns="45720" rIns="91440" bIns="45720" rtlCol="0">
            <a:normAutofit/>
          </a:bodyPr>
          <a:lstStyle>
            <a:lvl1pPr>
              <a:defRPr lang="en-US" sz="1200">
                <a:ea typeface="幼圆" panose="02010509060101010101" pitchFamily="49" charset="-122"/>
              </a:defRPr>
            </a:lvl1pPr>
          </a:lstStyle>
          <a:p>
            <a:pPr lvl="0"/>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grpSp>
        <p:nvGrpSpPr>
          <p:cNvPr id="4" name="组合 3"/>
          <p:cNvGrpSpPr/>
          <p:nvPr userDrawn="1">
            <p:custDataLst>
              <p:tags r:id="rId2"/>
            </p:custDataLst>
          </p:nvPr>
        </p:nvGrpSpPr>
        <p:grpSpPr>
          <a:xfrm>
            <a:off x="-874365" y="-942222"/>
            <a:ext cx="14164352" cy="7873965"/>
            <a:chOff x="-874365" y="-942222"/>
            <a:chExt cx="14164352" cy="7873965"/>
          </a:xfrm>
        </p:grpSpPr>
        <p:sp>
          <p:nvSpPr>
            <p:cNvPr id="7" name="矩形 6"/>
            <p:cNvSpPr/>
            <p:nvPr userDrawn="1">
              <p:custDataLst>
                <p:tags r:id="rId3"/>
              </p:custDataLst>
            </p:nvPr>
          </p:nvSpPr>
          <p:spPr>
            <a:xfrm rot="3847341">
              <a:off x="8139045" y="1458535"/>
              <a:ext cx="1637615" cy="1717791"/>
            </a:xfrm>
            <a:prstGeom prst="rect">
              <a:avLst/>
            </a:prstGeom>
            <a:noFill/>
            <a:ln>
              <a:solidFill>
                <a:schemeClr val="accent4">
                  <a:lumMod val="25000"/>
                  <a:lumOff val="75000"/>
                  <a:alpha val="1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任意多边形: 形状 7"/>
            <p:cNvSpPr/>
            <p:nvPr userDrawn="1">
              <p:custDataLst>
                <p:tags r:id="rId4"/>
              </p:custDataLst>
            </p:nvPr>
          </p:nvSpPr>
          <p:spPr>
            <a:xfrm rot="9915377">
              <a:off x="-225682" y="-365695"/>
              <a:ext cx="3650669" cy="2991486"/>
            </a:xfrm>
            <a:custGeom>
              <a:avLst/>
              <a:gdLst>
                <a:gd name="connsiteX0" fmla="*/ 3091457 w 3650669"/>
                <a:gd name="connsiteY0" fmla="*/ 2991486 h 2991486"/>
                <a:gd name="connsiteX1" fmla="*/ 0 w 3650669"/>
                <a:gd name="connsiteY1" fmla="*/ 2177936 h 2991486"/>
                <a:gd name="connsiteX2" fmla="*/ 0 w 3650669"/>
                <a:gd name="connsiteY2" fmla="*/ 0 h 2991486"/>
                <a:gd name="connsiteX3" fmla="*/ 3650669 w 3650669"/>
                <a:gd name="connsiteY3" fmla="*/ 0 h 2991486"/>
                <a:gd name="connsiteX4" fmla="*/ 3650669 w 3650669"/>
                <a:gd name="connsiteY4" fmla="*/ 866505 h 2991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0669" h="2991486">
                  <a:moveTo>
                    <a:pt x="3091457" y="2991486"/>
                  </a:moveTo>
                  <a:lnTo>
                    <a:pt x="0" y="2177936"/>
                  </a:lnTo>
                  <a:lnTo>
                    <a:pt x="0" y="0"/>
                  </a:lnTo>
                  <a:lnTo>
                    <a:pt x="3650669" y="0"/>
                  </a:lnTo>
                  <a:lnTo>
                    <a:pt x="3650669" y="866505"/>
                  </a:lnTo>
                  <a:close/>
                </a:path>
              </a:pathLst>
            </a:custGeom>
            <a:noFill/>
            <a:ln>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9" name="任意多边形: 形状 8"/>
            <p:cNvSpPr/>
            <p:nvPr userDrawn="1">
              <p:custDataLst>
                <p:tags r:id="rId5"/>
              </p:custDataLst>
            </p:nvPr>
          </p:nvSpPr>
          <p:spPr>
            <a:xfrm rot="8836549">
              <a:off x="-312105" y="-667877"/>
              <a:ext cx="3650670" cy="3299031"/>
            </a:xfrm>
            <a:custGeom>
              <a:avLst/>
              <a:gdLst>
                <a:gd name="connsiteX0" fmla="*/ 2587174 w 3650670"/>
                <a:gd name="connsiteY0" fmla="*/ 3299031 h 3299031"/>
                <a:gd name="connsiteX1" fmla="*/ 0 w 3650670"/>
                <a:gd name="connsiteY1" fmla="*/ 1636553 h 3299031"/>
                <a:gd name="connsiteX2" fmla="*/ 0 w 3650670"/>
                <a:gd name="connsiteY2" fmla="*/ 0 h 3299031"/>
                <a:gd name="connsiteX3" fmla="*/ 3650670 w 3650670"/>
                <a:gd name="connsiteY3" fmla="*/ 0 h 3299031"/>
                <a:gd name="connsiteX4" fmla="*/ 3650670 w 3650670"/>
                <a:gd name="connsiteY4" fmla="*/ 1644002 h 3299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0670" h="3299031">
                  <a:moveTo>
                    <a:pt x="2587174" y="3299031"/>
                  </a:moveTo>
                  <a:lnTo>
                    <a:pt x="0" y="1636553"/>
                  </a:lnTo>
                  <a:lnTo>
                    <a:pt x="0" y="0"/>
                  </a:lnTo>
                  <a:lnTo>
                    <a:pt x="3650670" y="0"/>
                  </a:lnTo>
                  <a:lnTo>
                    <a:pt x="3650670" y="1644002"/>
                  </a:lnTo>
                  <a:close/>
                </a:path>
              </a:pathLst>
            </a:custGeom>
            <a:noFill/>
            <a:ln>
              <a:solidFill>
                <a:schemeClr val="accent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10" name="任意多边形: 形状 9"/>
            <p:cNvSpPr/>
            <p:nvPr userDrawn="1">
              <p:custDataLst>
                <p:tags r:id="rId6"/>
              </p:custDataLst>
            </p:nvPr>
          </p:nvSpPr>
          <p:spPr>
            <a:xfrm rot="7313351">
              <a:off x="-324544" y="-859265"/>
              <a:ext cx="3650670" cy="3484755"/>
            </a:xfrm>
            <a:custGeom>
              <a:avLst/>
              <a:gdLst>
                <a:gd name="connsiteX0" fmla="*/ 1876124 w 3650670"/>
                <a:gd name="connsiteY0" fmla="*/ 3484755 h 3484755"/>
                <a:gd name="connsiteX1" fmla="*/ 0 w 3650670"/>
                <a:gd name="connsiteY1" fmla="*/ 469367 h 3484755"/>
                <a:gd name="connsiteX2" fmla="*/ 0 w 3650670"/>
                <a:gd name="connsiteY2" fmla="*/ 0 h 3484755"/>
                <a:gd name="connsiteX3" fmla="*/ 3650670 w 3650670"/>
                <a:gd name="connsiteY3" fmla="*/ 0 h 3484755"/>
                <a:gd name="connsiteX4" fmla="*/ 3650670 w 3650670"/>
                <a:gd name="connsiteY4" fmla="*/ 2380662 h 3484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0670" h="3484755">
                  <a:moveTo>
                    <a:pt x="1876124" y="3484755"/>
                  </a:moveTo>
                  <a:lnTo>
                    <a:pt x="0" y="469367"/>
                  </a:lnTo>
                  <a:lnTo>
                    <a:pt x="0" y="0"/>
                  </a:lnTo>
                  <a:lnTo>
                    <a:pt x="3650670" y="0"/>
                  </a:lnTo>
                  <a:lnTo>
                    <a:pt x="3650670" y="2380662"/>
                  </a:lnTo>
                  <a:close/>
                </a:path>
              </a:pathLst>
            </a:custGeom>
            <a:noFill/>
            <a:ln>
              <a:solidFill>
                <a:schemeClr val="accent4">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11" name="任意多边形: 形状 10"/>
            <p:cNvSpPr/>
            <p:nvPr userDrawn="1">
              <p:custDataLst>
                <p:tags r:id="rId7"/>
              </p:custDataLst>
            </p:nvPr>
          </p:nvSpPr>
          <p:spPr>
            <a:xfrm rot="9915377">
              <a:off x="10714894" y="3328747"/>
              <a:ext cx="1948196" cy="3590205"/>
            </a:xfrm>
            <a:custGeom>
              <a:avLst/>
              <a:gdLst>
                <a:gd name="connsiteX0" fmla="*/ 0 w 1948196"/>
                <a:gd name="connsiteY0" fmla="*/ 3590205 h 3590205"/>
                <a:gd name="connsiteX1" fmla="*/ 944801 w 1948196"/>
                <a:gd name="connsiteY1" fmla="*/ 0 h 3590205"/>
                <a:gd name="connsiteX2" fmla="*/ 1948196 w 1948196"/>
                <a:gd name="connsiteY2" fmla="*/ 264054 h 3590205"/>
                <a:gd name="connsiteX3" fmla="*/ 1948195 w 1948196"/>
                <a:gd name="connsiteY3" fmla="*/ 3590205 h 3590205"/>
              </a:gdLst>
              <a:ahLst/>
              <a:cxnLst>
                <a:cxn ang="0">
                  <a:pos x="connsiteX0" y="connsiteY0"/>
                </a:cxn>
                <a:cxn ang="0">
                  <a:pos x="connsiteX1" y="connsiteY1"/>
                </a:cxn>
                <a:cxn ang="0">
                  <a:pos x="connsiteX2" y="connsiteY2"/>
                </a:cxn>
                <a:cxn ang="0">
                  <a:pos x="connsiteX3" y="connsiteY3"/>
                </a:cxn>
              </a:cxnLst>
              <a:rect l="l" t="t" r="r" b="b"/>
              <a:pathLst>
                <a:path w="1948196" h="3590205">
                  <a:moveTo>
                    <a:pt x="0" y="3590205"/>
                  </a:moveTo>
                  <a:lnTo>
                    <a:pt x="944801" y="0"/>
                  </a:lnTo>
                  <a:lnTo>
                    <a:pt x="1948196" y="264054"/>
                  </a:lnTo>
                  <a:lnTo>
                    <a:pt x="1948195" y="3590205"/>
                  </a:lnTo>
                  <a:close/>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solidFill>
                  <a:schemeClr val="tx1">
                    <a:lumMod val="85000"/>
                    <a:lumOff val="15000"/>
                  </a:schemeClr>
                </a:solidFill>
              </a:endParaRPr>
            </a:p>
          </p:txBody>
        </p:sp>
        <p:sp>
          <p:nvSpPr>
            <p:cNvPr id="12" name="任意多边形: 形状 11"/>
            <p:cNvSpPr/>
            <p:nvPr userDrawn="1">
              <p:custDataLst>
                <p:tags r:id="rId8"/>
              </p:custDataLst>
            </p:nvPr>
          </p:nvSpPr>
          <p:spPr>
            <a:xfrm rot="8836549">
              <a:off x="10586339" y="3423771"/>
              <a:ext cx="2686712" cy="3276629"/>
            </a:xfrm>
            <a:custGeom>
              <a:avLst/>
              <a:gdLst>
                <a:gd name="connsiteX0" fmla="*/ 0 w 2686712"/>
                <a:gd name="connsiteY0" fmla="*/ 3276629 h 3276629"/>
                <a:gd name="connsiteX1" fmla="*/ 2105512 w 2686712"/>
                <a:gd name="connsiteY1" fmla="*/ 0 h 3276629"/>
                <a:gd name="connsiteX2" fmla="*/ 2686712 w 2686712"/>
                <a:gd name="connsiteY2" fmla="*/ 373470 h 3276629"/>
                <a:gd name="connsiteX3" fmla="*/ 2686712 w 2686712"/>
                <a:gd name="connsiteY3" fmla="*/ 3276629 h 3276629"/>
              </a:gdLst>
              <a:ahLst/>
              <a:cxnLst>
                <a:cxn ang="0">
                  <a:pos x="connsiteX0" y="connsiteY0"/>
                </a:cxn>
                <a:cxn ang="0">
                  <a:pos x="connsiteX1" y="connsiteY1"/>
                </a:cxn>
                <a:cxn ang="0">
                  <a:pos x="connsiteX2" y="connsiteY2"/>
                </a:cxn>
                <a:cxn ang="0">
                  <a:pos x="connsiteX3" y="connsiteY3"/>
                </a:cxn>
              </a:cxnLst>
              <a:rect l="l" t="t" r="r" b="b"/>
              <a:pathLst>
                <a:path w="2686712" h="3276629">
                  <a:moveTo>
                    <a:pt x="0" y="3276629"/>
                  </a:moveTo>
                  <a:lnTo>
                    <a:pt x="2105512" y="0"/>
                  </a:lnTo>
                  <a:lnTo>
                    <a:pt x="2686712" y="373470"/>
                  </a:lnTo>
                  <a:lnTo>
                    <a:pt x="2686712" y="3276629"/>
                  </a:lnTo>
                  <a:close/>
                </a:path>
              </a:pathLst>
            </a:custGeom>
            <a:noFill/>
            <a:ln>
              <a:solidFill>
                <a:schemeClr val="accent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13" name="任意多边形: 形状 12"/>
            <p:cNvSpPr/>
            <p:nvPr userDrawn="1">
              <p:custDataLst>
                <p:tags r:id="rId9"/>
              </p:custDataLst>
            </p:nvPr>
          </p:nvSpPr>
          <p:spPr>
            <a:xfrm rot="7313351">
              <a:off x="10163811" y="3386509"/>
              <a:ext cx="3650670" cy="2601682"/>
            </a:xfrm>
            <a:custGeom>
              <a:avLst/>
              <a:gdLst>
                <a:gd name="connsiteX0" fmla="*/ 0 w 3650670"/>
                <a:gd name="connsiteY0" fmla="*/ 2601682 h 2601682"/>
                <a:gd name="connsiteX1" fmla="*/ 0 w 3650670"/>
                <a:gd name="connsiteY1" fmla="*/ 2218620 h 2601682"/>
                <a:gd name="connsiteX2" fmla="*/ 3565862 w 3650670"/>
                <a:gd name="connsiteY2" fmla="*/ 0 h 2601682"/>
                <a:gd name="connsiteX3" fmla="*/ 3650670 w 3650670"/>
                <a:gd name="connsiteY3" fmla="*/ 136307 h 2601682"/>
                <a:gd name="connsiteX4" fmla="*/ 3650670 w 3650670"/>
                <a:gd name="connsiteY4" fmla="*/ 2601682 h 26016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0670" h="2601682">
                  <a:moveTo>
                    <a:pt x="0" y="2601682"/>
                  </a:moveTo>
                  <a:lnTo>
                    <a:pt x="0" y="2218620"/>
                  </a:lnTo>
                  <a:lnTo>
                    <a:pt x="3565862" y="0"/>
                  </a:lnTo>
                  <a:lnTo>
                    <a:pt x="3650670" y="136307"/>
                  </a:lnTo>
                  <a:lnTo>
                    <a:pt x="3650670" y="2601682"/>
                  </a:lnTo>
                  <a:close/>
                </a:path>
              </a:pathLst>
            </a:custGeom>
            <a:noFill/>
            <a:ln>
              <a:solidFill>
                <a:schemeClr val="accent5">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14" name="矩形 13"/>
            <p:cNvSpPr/>
            <p:nvPr userDrawn="1">
              <p:custDataLst>
                <p:tags r:id="rId10"/>
              </p:custDataLst>
            </p:nvPr>
          </p:nvSpPr>
          <p:spPr>
            <a:xfrm rot="7313351">
              <a:off x="2690988" y="4475856"/>
              <a:ext cx="923366" cy="923366"/>
            </a:xfrm>
            <a:prstGeom prst="rect">
              <a:avLst/>
            </a:prstGeom>
            <a:noFill/>
            <a:ln>
              <a:solidFill>
                <a:schemeClr val="accent4">
                  <a:lumMod val="25000"/>
                  <a:lumOff val="75000"/>
                  <a:alpha val="5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任意多边形: 形状 14"/>
            <p:cNvSpPr/>
            <p:nvPr userDrawn="1">
              <p:custDataLst>
                <p:tags r:id="rId11"/>
              </p:custDataLst>
            </p:nvPr>
          </p:nvSpPr>
          <p:spPr>
            <a:xfrm rot="19702030">
              <a:off x="-874365" y="1079439"/>
              <a:ext cx="2874834" cy="3021379"/>
            </a:xfrm>
            <a:custGeom>
              <a:avLst/>
              <a:gdLst>
                <a:gd name="connsiteX0" fmla="*/ 2119489 w 2874834"/>
                <a:gd name="connsiteY0" fmla="*/ 0 h 3021379"/>
                <a:gd name="connsiteX1" fmla="*/ 2874834 w 2874834"/>
                <a:gd name="connsiteY1" fmla="*/ 1510690 h 3021379"/>
                <a:gd name="connsiteX2" fmla="*/ 2119489 w 2874834"/>
                <a:gd name="connsiteY2" fmla="*/ 3021379 h 3021379"/>
                <a:gd name="connsiteX3" fmla="*/ 125377 w 2874834"/>
                <a:gd name="connsiteY3" fmla="*/ 3021379 h 3021379"/>
                <a:gd name="connsiteX4" fmla="*/ 0 w 2874834"/>
                <a:gd name="connsiteY4" fmla="*/ 2770625 h 3021379"/>
                <a:gd name="connsiteX5" fmla="*/ 1706689 w 2874834"/>
                <a:gd name="connsiteY5" fmla="*/ 0 h 3021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74834" h="3021379">
                  <a:moveTo>
                    <a:pt x="2119489" y="0"/>
                  </a:moveTo>
                  <a:lnTo>
                    <a:pt x="2874834" y="1510690"/>
                  </a:lnTo>
                  <a:lnTo>
                    <a:pt x="2119489" y="3021379"/>
                  </a:lnTo>
                  <a:lnTo>
                    <a:pt x="125377" y="3021379"/>
                  </a:lnTo>
                  <a:lnTo>
                    <a:pt x="0" y="2770625"/>
                  </a:lnTo>
                  <a:lnTo>
                    <a:pt x="1706689" y="0"/>
                  </a:lnTo>
                  <a:close/>
                </a:path>
              </a:pathLst>
            </a:custGeom>
            <a:solidFill>
              <a:schemeClr val="accent2">
                <a:lumMod val="50000"/>
                <a:lumOff val="5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19" name="任意多边形: 形状 18"/>
            <p:cNvSpPr/>
            <p:nvPr userDrawn="1">
              <p:custDataLst>
                <p:tags r:id="rId12"/>
              </p:custDataLst>
            </p:nvPr>
          </p:nvSpPr>
          <p:spPr>
            <a:xfrm rot="256751">
              <a:off x="9932049" y="5002174"/>
              <a:ext cx="2323376" cy="1929569"/>
            </a:xfrm>
            <a:custGeom>
              <a:avLst/>
              <a:gdLst>
                <a:gd name="connsiteX0" fmla="*/ 755345 w 2323376"/>
                <a:gd name="connsiteY0" fmla="*/ 0 h 1929569"/>
                <a:gd name="connsiteX1" fmla="*/ 2190831 w 2323376"/>
                <a:gd name="connsiteY1" fmla="*/ 0 h 1929569"/>
                <a:gd name="connsiteX2" fmla="*/ 2323376 w 2323376"/>
                <a:gd name="connsiteY2" fmla="*/ 1771393 h 1929569"/>
                <a:gd name="connsiteX3" fmla="*/ 209439 w 2323376"/>
                <a:gd name="connsiteY3" fmla="*/ 1929569 h 1929569"/>
                <a:gd name="connsiteX4" fmla="*/ 0 w 2323376"/>
                <a:gd name="connsiteY4" fmla="*/ 1510690 h 192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3376" h="1929569">
                  <a:moveTo>
                    <a:pt x="755345" y="0"/>
                  </a:moveTo>
                  <a:lnTo>
                    <a:pt x="2190831" y="0"/>
                  </a:lnTo>
                  <a:lnTo>
                    <a:pt x="2323376" y="1771393"/>
                  </a:lnTo>
                  <a:lnTo>
                    <a:pt x="209439" y="1929569"/>
                  </a:lnTo>
                  <a:lnTo>
                    <a:pt x="0" y="1510690"/>
                  </a:lnTo>
                  <a:close/>
                </a:path>
              </a:pathLst>
            </a:custGeom>
            <a:solidFill>
              <a:schemeClr val="accent2">
                <a:lumMod val="50000"/>
                <a:lumOff val="5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0" name="矩形 19"/>
            <p:cNvSpPr/>
            <p:nvPr userDrawn="1">
              <p:custDataLst>
                <p:tags r:id="rId13"/>
              </p:custDataLst>
            </p:nvPr>
          </p:nvSpPr>
          <p:spPr>
            <a:xfrm rot="17671134">
              <a:off x="7489454" y="1598461"/>
              <a:ext cx="698271" cy="698271"/>
            </a:xfrm>
            <a:prstGeom prst="rect">
              <a:avLst/>
            </a:prstGeom>
            <a:solidFill>
              <a:schemeClr val="accent2">
                <a:lumMod val="50000"/>
                <a:lumOff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userDrawn="1">
              <p:custDataLst>
                <p:tags r:id="rId14"/>
              </p:custDataLst>
            </p:nvPr>
          </p:nvSpPr>
          <p:spPr>
            <a:xfrm rot="20144459">
              <a:off x="2916545" y="5188766"/>
              <a:ext cx="698271" cy="698271"/>
            </a:xfrm>
            <a:prstGeom prst="rect">
              <a:avLst/>
            </a:prstGeom>
            <a:solidFill>
              <a:schemeClr val="accent2">
                <a:lumMod val="50000"/>
                <a:lumOff val="50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6" name="日期占位符 15"/>
          <p:cNvSpPr>
            <a:spLocks noGrp="1"/>
          </p:cNvSpPr>
          <p:nvPr>
            <p:ph type="dt" sz="half" idx="10"/>
            <p:custDataLst>
              <p:tags r:id="rId15"/>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6"/>
            </p:custDataLst>
          </p:nvPr>
        </p:nvSpPr>
        <p:spPr/>
        <p:txBody>
          <a:bodyPr/>
          <a:lstStyle/>
          <a:p>
            <a:endParaRPr lang="zh-CN" altLang="en-US" dirty="0"/>
          </a:p>
        </p:txBody>
      </p:sp>
      <p:sp>
        <p:nvSpPr>
          <p:cNvPr id="18" name="灯片编号占位符 17"/>
          <p:cNvSpPr>
            <a:spLocks noGrp="1"/>
          </p:cNvSpPr>
          <p:nvPr>
            <p:ph type="sldNum" sz="quarter" idx="12"/>
            <p:custDataLst>
              <p:tags r:id="rId17"/>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18"/>
            </p:custDataLst>
          </p:nvPr>
        </p:nvSpPr>
        <p:spPr>
          <a:xfrm>
            <a:off x="2040323" y="2480199"/>
            <a:ext cx="8123504" cy="1197329"/>
          </a:xfrm>
        </p:spPr>
        <p:txBody>
          <a:bodyPr lIns="90000" tIns="46800" rIns="90000" bIns="46800" anchor="b" anchorCtr="1">
            <a:normAutofit/>
          </a:bodyPr>
          <a:lstStyle>
            <a:lvl1pPr algn="ctr">
              <a:defRPr sz="6600" spc="600" baseline="0">
                <a:solidFill>
                  <a:schemeClr val="accent1"/>
                </a:solidFill>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9"/>
            </p:custDataLst>
          </p:nvPr>
        </p:nvSpPr>
        <p:spPr>
          <a:xfrm>
            <a:off x="2040323" y="3747589"/>
            <a:ext cx="8123504" cy="567833"/>
          </a:xfrm>
        </p:spPr>
        <p:txBody>
          <a:bodyPr lIns="90000" tIns="46800" rIns="90000" bIns="46800" anchor="t" anchorCtr="1">
            <a:normAutofit/>
          </a:bodyPr>
          <a:lstStyle>
            <a:lvl1pPr marL="0" indent="0" algn="ctr" eaLnBrk="1" fontAlgn="auto" latinLnBrk="0" hangingPunct="1">
              <a:lnSpc>
                <a:spcPct val="100000"/>
              </a:lnSpc>
              <a:buNone/>
              <a:defRPr sz="3200" u="none" strike="noStrike" kern="1200" cap="none" spc="200" normalizeH="0" baseline="0">
                <a:solidFill>
                  <a:schemeClr val="accent1"/>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5" name="文本占位符 4"/>
          <p:cNvSpPr>
            <a:spLocks noGrp="1"/>
          </p:cNvSpPr>
          <p:nvPr>
            <p:ph type="body" sz="quarter" idx="13" hasCustomPrompt="1"/>
            <p:custDataLst>
              <p:tags r:id="rId20"/>
            </p:custDataLst>
          </p:nvPr>
        </p:nvSpPr>
        <p:spPr>
          <a:xfrm>
            <a:off x="2516772" y="4613682"/>
            <a:ext cx="1913417" cy="540000"/>
          </a:xfrm>
        </p:spPr>
        <p:txBody>
          <a:bodyPr lIns="90000" tIns="46800" rIns="90000" bIns="0" anchor="ctr" anchorCtr="0">
            <a:normAutofit/>
          </a:bodyPr>
          <a:lstStyle>
            <a:lvl1pPr marL="0" indent="0" algn="l">
              <a:buNone/>
              <a:defRPr sz="2000" baseline="0">
                <a:solidFill>
                  <a:schemeClr val="accent1"/>
                </a:solidFill>
                <a:latin typeface="Arial" panose="020B0604020202020204" pitchFamily="34" charset="0"/>
              </a:defRPr>
            </a:lvl1pPr>
          </a:lstStyle>
          <a:p>
            <a:pPr lvl="0"/>
            <a:r>
              <a:rPr lang="zh-CN" altLang="en-US" dirty="0"/>
              <a:t>编辑文本</a:t>
            </a:r>
            <a:endParaRPr lang="zh-CN" altLang="en-US" dirty="0"/>
          </a:p>
        </p:txBody>
      </p:sp>
      <p:sp>
        <p:nvSpPr>
          <p:cNvPr id="27" name="文本占位符 26"/>
          <p:cNvSpPr>
            <a:spLocks noGrp="1"/>
          </p:cNvSpPr>
          <p:nvPr>
            <p:ph type="body" sz="quarter" idx="14" hasCustomPrompt="1"/>
            <p:custDataLst>
              <p:tags r:id="rId21"/>
            </p:custDataLst>
          </p:nvPr>
        </p:nvSpPr>
        <p:spPr>
          <a:xfrm>
            <a:off x="7823667" y="4635450"/>
            <a:ext cx="1913417" cy="540000"/>
          </a:xfrm>
        </p:spPr>
        <p:txBody>
          <a:bodyPr lIns="90000" tIns="0" rIns="90000" bIns="46800" anchor="ctr" anchorCtr="0">
            <a:normAutofit/>
          </a:bodyPr>
          <a:lstStyle>
            <a:lvl1pPr marL="0" indent="0" algn="r">
              <a:buNone/>
              <a:defRPr sz="2000" baseline="0">
                <a:solidFill>
                  <a:schemeClr val="accent1"/>
                </a:solidFill>
                <a:latin typeface="Arial" panose="020B0604020202020204" pitchFamily="34" charset="0"/>
              </a:defRPr>
            </a:lvl1pPr>
          </a:lstStyle>
          <a:p>
            <a:pPr lvl="0"/>
            <a:r>
              <a:rPr lang="zh-CN" altLang="en-US" dirty="0"/>
              <a:t>编辑文本</a:t>
            </a:r>
            <a:endParaRPr lang="zh-CN" altLang="en-US" dirty="0"/>
          </a:p>
        </p:txBody>
      </p:sp>
      <p:cxnSp>
        <p:nvCxnSpPr>
          <p:cNvPr id="22" name="直接连接符 21"/>
          <p:cNvCxnSpPr/>
          <p:nvPr userDrawn="1">
            <p:custDataLst>
              <p:tags r:id="rId22"/>
            </p:custDataLst>
          </p:nvPr>
        </p:nvCxnSpPr>
        <p:spPr>
          <a:xfrm>
            <a:off x="2644140" y="4465092"/>
            <a:ext cx="6941820" cy="0"/>
          </a:xfrm>
          <a:prstGeom prst="line">
            <a:avLst/>
          </a:prstGeom>
          <a:ln w="12700">
            <a:headEnd type="oval"/>
            <a:tailEnd type="ova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13" name="组合 12"/>
          <p:cNvGrpSpPr/>
          <p:nvPr userDrawn="1">
            <p:custDataLst>
              <p:tags r:id="rId2"/>
            </p:custDataLst>
          </p:nvPr>
        </p:nvGrpSpPr>
        <p:grpSpPr>
          <a:xfrm>
            <a:off x="9354035" y="-415023"/>
            <a:ext cx="3104450" cy="7354022"/>
            <a:chOff x="9354035" y="-415023"/>
            <a:chExt cx="3104450" cy="7354022"/>
          </a:xfrm>
        </p:grpSpPr>
        <p:sp>
          <p:nvSpPr>
            <p:cNvPr id="8" name="任意多边形: 形状 7"/>
            <p:cNvSpPr/>
            <p:nvPr userDrawn="1">
              <p:custDataLst>
                <p:tags r:id="rId3"/>
              </p:custDataLst>
            </p:nvPr>
          </p:nvSpPr>
          <p:spPr>
            <a:xfrm rot="1800000">
              <a:off x="10497035" y="-415023"/>
              <a:ext cx="1649698" cy="1115359"/>
            </a:xfrm>
            <a:custGeom>
              <a:avLst/>
              <a:gdLst>
                <a:gd name="connsiteX0" fmla="*/ 0 w 1649698"/>
                <a:gd name="connsiteY0" fmla="*/ 869181 h 1115359"/>
                <a:gd name="connsiteX1" fmla="*/ 1505466 w 1649698"/>
                <a:gd name="connsiteY1" fmla="*/ 0 h 1115359"/>
                <a:gd name="connsiteX2" fmla="*/ 1649698 w 1649698"/>
                <a:gd name="connsiteY2" fmla="*/ 252137 h 1115359"/>
                <a:gd name="connsiteX3" fmla="*/ 1155900 w 1649698"/>
                <a:gd name="connsiteY3" fmla="*/ 1115359 h 1115359"/>
                <a:gd name="connsiteX4" fmla="*/ 140824 w 1649698"/>
                <a:gd name="connsiteY4" fmla="*/ 1115359 h 111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698" h="1115359">
                  <a:moveTo>
                    <a:pt x="0" y="869181"/>
                  </a:moveTo>
                  <a:lnTo>
                    <a:pt x="1505466" y="0"/>
                  </a:lnTo>
                  <a:lnTo>
                    <a:pt x="1649698" y="252137"/>
                  </a:lnTo>
                  <a:lnTo>
                    <a:pt x="1155900" y="1115359"/>
                  </a:lnTo>
                  <a:lnTo>
                    <a:pt x="140824" y="1115359"/>
                  </a:lnTo>
                  <a:close/>
                </a:path>
              </a:pathLst>
            </a:custGeom>
            <a:solidFill>
              <a:schemeClr val="accent1">
                <a:lumMod val="20000"/>
                <a:lumOff val="80000"/>
                <a:alpha val="3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p:cNvSpPr/>
            <p:nvPr userDrawn="1">
              <p:custDataLst>
                <p:tags r:id="rId4"/>
              </p:custDataLst>
            </p:nvPr>
          </p:nvSpPr>
          <p:spPr>
            <a:xfrm rot="1800000">
              <a:off x="9354035" y="-415023"/>
              <a:ext cx="1649698" cy="1115359"/>
            </a:xfrm>
            <a:custGeom>
              <a:avLst/>
              <a:gdLst>
                <a:gd name="connsiteX0" fmla="*/ 0 w 1649698"/>
                <a:gd name="connsiteY0" fmla="*/ 869181 h 1115359"/>
                <a:gd name="connsiteX1" fmla="*/ 1505466 w 1649698"/>
                <a:gd name="connsiteY1" fmla="*/ 0 h 1115359"/>
                <a:gd name="connsiteX2" fmla="*/ 1649698 w 1649698"/>
                <a:gd name="connsiteY2" fmla="*/ 252137 h 1115359"/>
                <a:gd name="connsiteX3" fmla="*/ 1155900 w 1649698"/>
                <a:gd name="connsiteY3" fmla="*/ 1115359 h 1115359"/>
                <a:gd name="connsiteX4" fmla="*/ 140824 w 1649698"/>
                <a:gd name="connsiteY4" fmla="*/ 1115359 h 111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698" h="1115359">
                  <a:moveTo>
                    <a:pt x="0" y="869181"/>
                  </a:moveTo>
                  <a:lnTo>
                    <a:pt x="1505466" y="0"/>
                  </a:lnTo>
                  <a:lnTo>
                    <a:pt x="1649698" y="252137"/>
                  </a:lnTo>
                  <a:lnTo>
                    <a:pt x="1155900" y="1115359"/>
                  </a:lnTo>
                  <a:lnTo>
                    <a:pt x="140824" y="1115359"/>
                  </a:lnTo>
                  <a:close/>
                </a:path>
              </a:pathLst>
            </a:custGeom>
            <a:solidFill>
              <a:schemeClr val="accent1">
                <a:lumMod val="20000"/>
                <a:lumOff val="80000"/>
                <a:alpha val="3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 name="组合 9"/>
            <p:cNvGrpSpPr/>
            <p:nvPr userDrawn="1">
              <p:custDataLst>
                <p:tags r:id="rId5"/>
              </p:custDataLst>
            </p:nvPr>
          </p:nvGrpSpPr>
          <p:grpSpPr>
            <a:xfrm>
              <a:off x="11141090" y="5939220"/>
              <a:ext cx="1317395" cy="999779"/>
              <a:chOff x="11141090" y="5939220"/>
              <a:chExt cx="1317395" cy="999779"/>
            </a:xfrm>
          </p:grpSpPr>
          <p:sp>
            <p:nvSpPr>
              <p:cNvPr id="11" name="六边形 10"/>
              <p:cNvSpPr/>
              <p:nvPr>
                <p:custDataLst>
                  <p:tags r:id="rId6"/>
                </p:custDataLst>
              </p:nvPr>
            </p:nvSpPr>
            <p:spPr>
              <a:xfrm rot="19800000">
                <a:off x="11141090" y="5939220"/>
                <a:ext cx="800414" cy="690013"/>
              </a:xfrm>
              <a:prstGeom prst="hexagon">
                <a:avLst>
                  <a:gd name="adj" fmla="val 28602"/>
                  <a:gd name="vf" fmla="val 115470"/>
                </a:avLst>
              </a:prstGeom>
              <a:noFill/>
              <a:ln w="28575">
                <a:solidFill>
                  <a:srgbClr val="F2A8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7"/>
                </p:custDataLst>
              </p:nvPr>
            </p:nvSpPr>
            <p:spPr>
              <a:xfrm rot="19800000">
                <a:off x="11426340" y="6123215"/>
                <a:ext cx="1032145" cy="815784"/>
              </a:xfrm>
              <a:custGeom>
                <a:avLst/>
                <a:gdLst>
                  <a:gd name="connsiteX0" fmla="*/ 1024591 w 1032145"/>
                  <a:gd name="connsiteY0" fmla="*/ 0 h 815784"/>
                  <a:gd name="connsiteX1" fmla="*/ 1032145 w 1032145"/>
                  <a:gd name="connsiteY1" fmla="*/ 13205 h 815784"/>
                  <a:gd name="connsiteX2" fmla="*/ 568776 w 1032145"/>
                  <a:gd name="connsiteY2" fmla="*/ 815784 h 815784"/>
                  <a:gd name="connsiteX3" fmla="*/ 0 w 1032145"/>
                  <a:gd name="connsiteY3" fmla="*/ 487401 h 815784"/>
                  <a:gd name="connsiteX4" fmla="*/ 278812 w 1032145"/>
                  <a:gd name="connsiteY4" fmla="*/ 0 h 81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45" h="815784">
                    <a:moveTo>
                      <a:pt x="1024591" y="0"/>
                    </a:moveTo>
                    <a:lnTo>
                      <a:pt x="1032145" y="13205"/>
                    </a:lnTo>
                    <a:lnTo>
                      <a:pt x="568776" y="815784"/>
                    </a:lnTo>
                    <a:lnTo>
                      <a:pt x="0" y="487401"/>
                    </a:lnTo>
                    <a:lnTo>
                      <a:pt x="278812" y="0"/>
                    </a:lnTo>
                    <a:close/>
                  </a:path>
                </a:pathLst>
              </a:custGeom>
              <a:solidFill>
                <a:srgbClr val="F2A8A8">
                  <a:alpha val="53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2" name="标题 1"/>
          <p:cNvSpPr>
            <a:spLocks noGrp="1"/>
          </p:cNvSpPr>
          <p:nvPr>
            <p:ph type="title"/>
            <p:custDataLst>
              <p:tags r:id="rId8"/>
            </p:custDataLst>
          </p:nvPr>
        </p:nvSpPr>
        <p:spPr>
          <a:xfrm>
            <a:off x="669882" y="443234"/>
            <a:ext cx="10852237" cy="441964"/>
          </a:xfrm>
        </p:spPr>
        <p:txBody>
          <a:bodyPr vert="horz" lIns="90000" tIns="46800" rIns="90000" bIns="46800" rtlCol="0" anchor="t" anchorCtr="0">
            <a:normAutofit/>
          </a:bodyPr>
          <a:lstStyle>
            <a:lvl1pPr marL="0" marR="0" indent="0" algn="l" defTabSz="914400" rtl="0" eaLnBrk="1" fontAlgn="auto" latinLnBrk="0" hangingPunct="1">
              <a:lnSpc>
                <a:spcPct val="100000"/>
              </a:lnSpc>
              <a:buFont typeface="Arial" panose="020B0604020202020204" pitchFamily="34" charset="0"/>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9"/>
            </p:custDataLst>
          </p:nvPr>
        </p:nvSpPr>
        <p:spPr>
          <a:xfrm>
            <a:off x="669882" y="952508"/>
            <a:ext cx="10852237"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marR="0" lvl="1" indent="0" algn="l" defTabSz="914400" rtl="0" eaLnBrk="1" fontAlgn="auto" latinLnBrk="0" hangingPunct="1">
              <a:lnSpc>
                <a:spcPct val="130000"/>
              </a:lnSpc>
              <a:spcBef>
                <a:spcPts val="0"/>
              </a:spcBef>
              <a:spcAft>
                <a:spcPts val="1000"/>
              </a:spcAft>
              <a:buFont typeface="Arial" panose="020B0604020202020204" pitchFamily="34" charset="0"/>
              <a:buNone/>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914400" marR="0" lvl="2"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371600" marR="0" lvl="3"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828800" marR="0" lvl="4"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grpSp>
        <p:nvGrpSpPr>
          <p:cNvPr id="14" name="组合 13"/>
          <p:cNvGrpSpPr/>
          <p:nvPr userDrawn="1">
            <p:custDataLst>
              <p:tags r:id="rId2"/>
            </p:custDataLst>
          </p:nvPr>
        </p:nvGrpSpPr>
        <p:grpSpPr>
          <a:xfrm>
            <a:off x="2427633" y="2658596"/>
            <a:ext cx="1846047" cy="1645738"/>
            <a:chOff x="2427633" y="2658596"/>
            <a:chExt cx="1846047" cy="1645738"/>
          </a:xfrm>
        </p:grpSpPr>
        <p:sp>
          <p:nvSpPr>
            <p:cNvPr id="8" name="矩形 7"/>
            <p:cNvSpPr/>
            <p:nvPr>
              <p:custDataLst>
                <p:tags r:id="rId3"/>
              </p:custDataLst>
            </p:nvPr>
          </p:nvSpPr>
          <p:spPr>
            <a:xfrm rot="9915377">
              <a:off x="2744593" y="2658596"/>
              <a:ext cx="1529087" cy="1529087"/>
            </a:xfrm>
            <a:prstGeom prst="rect">
              <a:avLst/>
            </a:prstGeom>
            <a:noFill/>
            <a:ln>
              <a:solidFill>
                <a:srgbClr val="D64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custDataLst>
                <p:tags r:id="rId4"/>
              </p:custDataLst>
            </p:nvPr>
          </p:nvSpPr>
          <p:spPr>
            <a:xfrm rot="8836549">
              <a:off x="2709569" y="2667987"/>
              <a:ext cx="1529087" cy="1529087"/>
            </a:xfrm>
            <a:prstGeom prst="rect">
              <a:avLst/>
            </a:prstGeom>
            <a:noFill/>
            <a:ln>
              <a:solidFill>
                <a:srgbClr val="D822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custDataLst>
                <p:tags r:id="rId5"/>
              </p:custDataLst>
            </p:nvPr>
          </p:nvSpPr>
          <p:spPr>
            <a:xfrm rot="7313351">
              <a:off x="2708816" y="2670317"/>
              <a:ext cx="1529087" cy="1529087"/>
            </a:xfrm>
            <a:prstGeom prst="rect">
              <a:avLst/>
            </a:prstGeom>
            <a:noFill/>
            <a:ln>
              <a:solidFill>
                <a:srgbClr val="D55FC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custDataLst>
                <p:tags r:id="rId6"/>
              </p:custDataLst>
            </p:nvPr>
          </p:nvSpPr>
          <p:spPr>
            <a:xfrm rot="19702030">
              <a:off x="2427633" y="3038825"/>
              <a:ext cx="1467990" cy="1265509"/>
            </a:xfrm>
            <a:prstGeom prst="hexagon">
              <a:avLst/>
            </a:prstGeom>
            <a:solidFill>
              <a:schemeClr val="accent2">
                <a:lumMod val="50000"/>
                <a:lumOff val="5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4" name="日期占位符 3"/>
          <p:cNvSpPr>
            <a:spLocks noGrp="1"/>
          </p:cNvSpPr>
          <p:nvPr userDrawn="1">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8"/>
            </p:custDataLst>
          </p:nvPr>
        </p:nvSpPr>
        <p:spPr/>
        <p:txBody>
          <a:bodyPr/>
          <a:lstStyle/>
          <a:p>
            <a:endParaRPr lang="zh-CN" altLang="en-US"/>
          </a:p>
        </p:txBody>
      </p:sp>
      <p:sp>
        <p:nvSpPr>
          <p:cNvPr id="6" name="灯片编号占位符 5"/>
          <p:cNvSpPr>
            <a:spLocks noGrp="1"/>
          </p:cNvSpPr>
          <p:nvPr userDrawn="1">
            <p:ph type="sldNum" sz="quarter" idx="12"/>
            <p:custDataLst>
              <p:tags r:id="rId9"/>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userDrawn="1">
            <p:ph type="title" hasCustomPrompt="1"/>
            <p:custDataLst>
              <p:tags r:id="rId10"/>
            </p:custDataLst>
          </p:nvPr>
        </p:nvSpPr>
        <p:spPr>
          <a:xfrm>
            <a:off x="5153371" y="2747875"/>
            <a:ext cx="5001281" cy="1035068"/>
          </a:xfrm>
        </p:spPr>
        <p:txBody>
          <a:bodyPr lIns="90000" tIns="46800" rIns="90000" bIns="46800" anchor="b" anchorCtr="0">
            <a:normAutofit/>
          </a:bodyPr>
          <a:lstStyle>
            <a:lvl1pPr>
              <a:defRPr sz="4400" u="none" strike="noStrike" kern="1200" cap="none" spc="300" normalizeH="0" baseline="0">
                <a:solidFill>
                  <a:schemeClr val="accent1"/>
                </a:solidFill>
                <a:uFillTx/>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文本占位符 2"/>
          <p:cNvSpPr>
            <a:spLocks noGrp="1"/>
          </p:cNvSpPr>
          <p:nvPr userDrawn="1">
            <p:ph type="body" idx="1" hasCustomPrompt="1"/>
            <p:custDataLst>
              <p:tags r:id="rId11"/>
            </p:custDataLst>
          </p:nvPr>
        </p:nvSpPr>
        <p:spPr>
          <a:xfrm>
            <a:off x="5162677" y="3844707"/>
            <a:ext cx="4991975" cy="750578"/>
          </a:xfrm>
        </p:spPr>
        <p:txBody>
          <a:bodyPr lIns="90000" tIns="46800" rIns="90000" bIns="46800">
            <a:normAutofit/>
          </a:bodyPr>
          <a:lstStyle>
            <a:lvl1pPr marL="0" indent="0" eaLnBrk="1" fontAlgn="auto" latinLnBrk="0" hangingPunct="1">
              <a:buNone/>
              <a:defRPr kumimoji="0" lang="zh-CN" altLang="en-US" sz="2000" b="0" i="0" u="none" strike="noStrike" kern="1200" cap="none" spc="150" normalizeH="0" baseline="0" noProof="1">
                <a:solidFill>
                  <a:schemeClr val="accent1"/>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11141090" y="5939220"/>
            <a:ext cx="1317395" cy="999779"/>
            <a:chOff x="11141090" y="5939220"/>
            <a:chExt cx="1317395" cy="999779"/>
          </a:xfrm>
        </p:grpSpPr>
        <p:sp>
          <p:nvSpPr>
            <p:cNvPr id="9" name="六边形 8"/>
            <p:cNvSpPr/>
            <p:nvPr>
              <p:custDataLst>
                <p:tags r:id="rId3"/>
              </p:custDataLst>
            </p:nvPr>
          </p:nvSpPr>
          <p:spPr>
            <a:xfrm rot="19800000">
              <a:off x="11141090" y="5939220"/>
              <a:ext cx="800414" cy="690013"/>
            </a:xfrm>
            <a:prstGeom prst="hexagon">
              <a:avLst>
                <a:gd name="adj" fmla="val 28602"/>
                <a:gd name="vf" fmla="val 115470"/>
              </a:avLst>
            </a:prstGeom>
            <a:noFill/>
            <a:ln w="28575">
              <a:solidFill>
                <a:srgbClr val="F2A8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p:cNvSpPr/>
            <p:nvPr>
              <p:custDataLst>
                <p:tags r:id="rId4"/>
              </p:custDataLst>
            </p:nvPr>
          </p:nvSpPr>
          <p:spPr>
            <a:xfrm rot="19800000">
              <a:off x="11426340" y="6123215"/>
              <a:ext cx="1032145" cy="815784"/>
            </a:xfrm>
            <a:custGeom>
              <a:avLst/>
              <a:gdLst>
                <a:gd name="connsiteX0" fmla="*/ 1024591 w 1032145"/>
                <a:gd name="connsiteY0" fmla="*/ 0 h 815784"/>
                <a:gd name="connsiteX1" fmla="*/ 1032145 w 1032145"/>
                <a:gd name="connsiteY1" fmla="*/ 13205 h 815784"/>
                <a:gd name="connsiteX2" fmla="*/ 568776 w 1032145"/>
                <a:gd name="connsiteY2" fmla="*/ 815784 h 815784"/>
                <a:gd name="connsiteX3" fmla="*/ 0 w 1032145"/>
                <a:gd name="connsiteY3" fmla="*/ 487401 h 815784"/>
                <a:gd name="connsiteX4" fmla="*/ 278812 w 1032145"/>
                <a:gd name="connsiteY4" fmla="*/ 0 h 81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45" h="815784">
                  <a:moveTo>
                    <a:pt x="1024591" y="0"/>
                  </a:moveTo>
                  <a:lnTo>
                    <a:pt x="1032145" y="13205"/>
                  </a:lnTo>
                  <a:lnTo>
                    <a:pt x="568776" y="815784"/>
                  </a:lnTo>
                  <a:lnTo>
                    <a:pt x="0" y="487401"/>
                  </a:lnTo>
                  <a:lnTo>
                    <a:pt x="278812" y="0"/>
                  </a:lnTo>
                  <a:close/>
                </a:path>
              </a:pathLst>
            </a:custGeom>
            <a:solidFill>
              <a:srgbClr val="F2A8A8">
                <a:alpha val="53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标题 1"/>
          <p:cNvSpPr>
            <a:spLocks noGrp="1"/>
          </p:cNvSpPr>
          <p:nvPr>
            <p:ph type="title"/>
            <p:custDataLst>
              <p:tags r:id="rId5"/>
            </p:custDataLst>
          </p:nvPr>
        </p:nvSpPr>
        <p:spPr>
          <a:xfrm>
            <a:off x="669882" y="330200"/>
            <a:ext cx="10852237" cy="554998"/>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6"/>
            </p:custDataLst>
          </p:nvPr>
        </p:nvSpPr>
        <p:spPr>
          <a:xfrm>
            <a:off x="669930" y="952508"/>
            <a:ext cx="5283242" cy="5388907"/>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7"/>
            </p:custDataLst>
          </p:nvPr>
        </p:nvSpPr>
        <p:spPr>
          <a:xfrm>
            <a:off x="6238877" y="952508"/>
            <a:ext cx="5283242" cy="5388907"/>
          </a:xfrm>
        </p:spPr>
        <p:txBody>
          <a:bodyPr lIns="90000" tIns="46800" rIns="90000" bIns="46800">
            <a:normAutofit/>
          </a:bodyPr>
          <a:lstStyle>
            <a:lvl1pPr>
              <a:defRPr sz="1600" baseline="0">
                <a:solidFill>
                  <a:schemeClr val="tx1">
                    <a:lumMod val="85000"/>
                    <a:lumOff val="15000"/>
                  </a:schemeClr>
                </a:solidFill>
                <a:latin typeface="Arial" panose="020B0604020202020204" pitchFamily="34" charset="0"/>
                <a:ea typeface="微软雅黑" panose="020B0503020204020204" charset="-122"/>
              </a:defRPr>
            </a:lvl1pPr>
            <a:lvl2pPr>
              <a:defRPr sz="1600" baseline="0">
                <a:solidFill>
                  <a:schemeClr val="tx1">
                    <a:lumMod val="85000"/>
                    <a:lumOff val="15000"/>
                  </a:schemeClr>
                </a:solidFill>
                <a:latin typeface="Arial" panose="020B0604020202020204" pitchFamily="34" charset="0"/>
                <a:ea typeface="微软雅黑" panose="020B0503020204020204" charset="-122"/>
              </a:defRPr>
            </a:lvl2pPr>
            <a:lvl3pPr>
              <a:defRPr sz="1600" baseline="0">
                <a:solidFill>
                  <a:schemeClr val="tx1">
                    <a:lumMod val="85000"/>
                    <a:lumOff val="15000"/>
                  </a:schemeClr>
                </a:solidFill>
                <a:latin typeface="Arial" panose="020B0604020202020204" pitchFamily="34" charset="0"/>
                <a:ea typeface="微软雅黑" panose="020B0503020204020204" charset="-122"/>
              </a:defRPr>
            </a:lvl3pPr>
            <a:lvl4pPr>
              <a:defRPr sz="1600" baseline="0">
                <a:solidFill>
                  <a:schemeClr val="tx1">
                    <a:lumMod val="85000"/>
                    <a:lumOff val="15000"/>
                  </a:schemeClr>
                </a:solidFill>
                <a:latin typeface="Arial" panose="020B0604020202020204" pitchFamily="34" charset="0"/>
                <a:ea typeface="微软雅黑" panose="020B0503020204020204" charset="-122"/>
              </a:defRPr>
            </a:lvl4pPr>
            <a:lvl5pPr>
              <a:defRPr sz="160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8"/>
            </p:custDataLst>
          </p:nvPr>
        </p:nvSpPr>
        <p:spPr/>
        <p:txBody>
          <a:bodyPr lIns="90000" tIns="46800" rIns="90000" bIns="46800">
            <a:normAutofit/>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9"/>
            </p:custDataLst>
          </p:nvPr>
        </p:nvSpPr>
        <p:spPr/>
        <p:txBody>
          <a:bodyPr lIns="90000" tIns="46800" rIns="90000" bIns="46800">
            <a:normAutofit/>
          </a:bodyPr>
          <a:lstStyle>
            <a:lvl1pPr>
              <a:defRPr baseline="0">
                <a:latin typeface="Arial" panose="020B0604020202020204" pitchFamily="34" charset="0"/>
              </a:defRPr>
            </a:lvl1pPr>
          </a:lstStyle>
          <a:p>
            <a:endParaRPr lang="zh-CN" altLang="en-US"/>
          </a:p>
        </p:txBody>
      </p:sp>
      <p:sp>
        <p:nvSpPr>
          <p:cNvPr id="7" name="灯片编号占位符 6"/>
          <p:cNvSpPr>
            <a:spLocks noGrp="1"/>
          </p:cNvSpPr>
          <p:nvPr>
            <p:ph type="sldNum" sz="quarter" idx="12"/>
            <p:custDataLst>
              <p:tags r:id="rId10"/>
            </p:custDataLst>
          </p:nvPr>
        </p:nvSpPr>
        <p:spPr/>
        <p:txBody>
          <a:bodyPr lIns="90000" tIns="46800" rIns="90000" bIns="46800">
            <a:normAutofit/>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90000" tIns="46800" rIns="90000" bIns="46800" anchor="t" anchorCtr="0">
            <a:norm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3927371" y="-610084"/>
            <a:ext cx="3688498" cy="3248116"/>
            <a:chOff x="3927371" y="-610084"/>
            <a:chExt cx="3688498" cy="3248116"/>
          </a:xfrm>
        </p:grpSpPr>
        <p:sp>
          <p:nvSpPr>
            <p:cNvPr id="6" name="任意多边形: 形状 5"/>
            <p:cNvSpPr/>
            <p:nvPr userDrawn="1">
              <p:custDataLst>
                <p:tags r:id="rId3"/>
              </p:custDataLst>
            </p:nvPr>
          </p:nvSpPr>
          <p:spPr>
            <a:xfrm rot="9915377">
              <a:off x="4019600" y="-339507"/>
              <a:ext cx="2365344" cy="2075470"/>
            </a:xfrm>
            <a:custGeom>
              <a:avLst/>
              <a:gdLst>
                <a:gd name="connsiteX0" fmla="*/ 2365344 w 2365344"/>
                <a:gd name="connsiteY0" fmla="*/ 2075470 h 2075470"/>
                <a:gd name="connsiteX1" fmla="*/ 0 w 2365344"/>
                <a:gd name="connsiteY1" fmla="*/ 1453005 h 2075470"/>
                <a:gd name="connsiteX2" fmla="*/ 0 w 2365344"/>
                <a:gd name="connsiteY2" fmla="*/ 0 h 2075470"/>
                <a:gd name="connsiteX3" fmla="*/ 2365344 w 2365344"/>
                <a:gd name="connsiteY3" fmla="*/ 0 h 2075470"/>
              </a:gdLst>
              <a:ahLst/>
              <a:cxnLst>
                <a:cxn ang="0">
                  <a:pos x="connsiteX0" y="connsiteY0"/>
                </a:cxn>
                <a:cxn ang="0">
                  <a:pos x="connsiteX1" y="connsiteY1"/>
                </a:cxn>
                <a:cxn ang="0">
                  <a:pos x="connsiteX2" y="connsiteY2"/>
                </a:cxn>
                <a:cxn ang="0">
                  <a:pos x="connsiteX3" y="connsiteY3"/>
                </a:cxn>
              </a:cxnLst>
              <a:rect l="l" t="t" r="r" b="b"/>
              <a:pathLst>
                <a:path w="2365344" h="2075470">
                  <a:moveTo>
                    <a:pt x="2365344" y="2075470"/>
                  </a:moveTo>
                  <a:lnTo>
                    <a:pt x="0" y="1453005"/>
                  </a:lnTo>
                  <a:lnTo>
                    <a:pt x="0" y="0"/>
                  </a:lnTo>
                  <a:lnTo>
                    <a:pt x="2365344" y="0"/>
                  </a:lnTo>
                  <a:close/>
                </a:path>
              </a:pathLst>
            </a:custGeom>
            <a:noFill/>
            <a:ln>
              <a:solidFill>
                <a:schemeClr val="accent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7" name="任意多边形: 形状 6"/>
            <p:cNvSpPr/>
            <p:nvPr userDrawn="1">
              <p:custDataLst>
                <p:tags r:id="rId4"/>
              </p:custDataLst>
            </p:nvPr>
          </p:nvSpPr>
          <p:spPr>
            <a:xfrm rot="8836549">
              <a:off x="3928535" y="-610084"/>
              <a:ext cx="2365344" cy="2365344"/>
            </a:xfrm>
            <a:custGeom>
              <a:avLst/>
              <a:gdLst>
                <a:gd name="connsiteX0" fmla="*/ 1955930 w 2365344"/>
                <a:gd name="connsiteY0" fmla="*/ 2365344 h 2365344"/>
                <a:gd name="connsiteX1" fmla="*/ 0 w 2365344"/>
                <a:gd name="connsiteY1" fmla="*/ 1108493 h 2365344"/>
                <a:gd name="connsiteX2" fmla="*/ 0 w 2365344"/>
                <a:gd name="connsiteY2" fmla="*/ 0 h 2365344"/>
                <a:gd name="connsiteX3" fmla="*/ 2365344 w 2365344"/>
                <a:gd name="connsiteY3" fmla="*/ 0 h 2365344"/>
                <a:gd name="connsiteX4" fmla="*/ 2365344 w 2365344"/>
                <a:gd name="connsiteY4" fmla="*/ 2365344 h 2365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344" h="2365344">
                  <a:moveTo>
                    <a:pt x="1955930" y="2365344"/>
                  </a:moveTo>
                  <a:lnTo>
                    <a:pt x="0" y="1108493"/>
                  </a:lnTo>
                  <a:lnTo>
                    <a:pt x="0" y="0"/>
                  </a:lnTo>
                  <a:lnTo>
                    <a:pt x="2365344" y="0"/>
                  </a:lnTo>
                  <a:lnTo>
                    <a:pt x="2365344" y="2365344"/>
                  </a:lnTo>
                  <a:close/>
                </a:path>
              </a:pathLst>
            </a:cu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8" name="任意多边形: 形状 7"/>
            <p:cNvSpPr/>
            <p:nvPr userDrawn="1">
              <p:custDataLst>
                <p:tags r:id="rId5"/>
              </p:custDataLst>
            </p:nvPr>
          </p:nvSpPr>
          <p:spPr>
            <a:xfrm rot="7313351">
              <a:off x="3927371" y="-606480"/>
              <a:ext cx="2365344" cy="2365344"/>
            </a:xfrm>
            <a:custGeom>
              <a:avLst/>
              <a:gdLst>
                <a:gd name="connsiteX0" fmla="*/ 1234769 w 2365344"/>
                <a:gd name="connsiteY0" fmla="*/ 2365344 h 2365344"/>
                <a:gd name="connsiteX1" fmla="*/ 0 w 2365344"/>
                <a:gd name="connsiteY1" fmla="*/ 380771 h 2365344"/>
                <a:gd name="connsiteX2" fmla="*/ 0 w 2365344"/>
                <a:gd name="connsiteY2" fmla="*/ 0 h 2365344"/>
                <a:gd name="connsiteX3" fmla="*/ 2365344 w 2365344"/>
                <a:gd name="connsiteY3" fmla="*/ 0 h 2365344"/>
                <a:gd name="connsiteX4" fmla="*/ 2365344 w 2365344"/>
                <a:gd name="connsiteY4" fmla="*/ 2365344 h 2365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65344" h="2365344">
                  <a:moveTo>
                    <a:pt x="1234769" y="2365344"/>
                  </a:moveTo>
                  <a:lnTo>
                    <a:pt x="0" y="380771"/>
                  </a:lnTo>
                  <a:lnTo>
                    <a:pt x="0" y="0"/>
                  </a:lnTo>
                  <a:lnTo>
                    <a:pt x="2365344" y="0"/>
                  </a:lnTo>
                  <a:lnTo>
                    <a:pt x="2365344" y="2365344"/>
                  </a:lnTo>
                  <a:close/>
                </a:path>
              </a:pathLst>
            </a:custGeom>
            <a:noFill/>
            <a:ln>
              <a:solidFill>
                <a:schemeClr val="accent5">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9" name="六边形 8"/>
            <p:cNvSpPr/>
            <p:nvPr userDrawn="1">
              <p:custDataLst>
                <p:tags r:id="rId6"/>
              </p:custDataLst>
            </p:nvPr>
          </p:nvSpPr>
          <p:spPr>
            <a:xfrm rot="19702030">
              <a:off x="6354321" y="1550491"/>
              <a:ext cx="1261548" cy="1087541"/>
            </a:xfrm>
            <a:prstGeom prst="hexagon">
              <a:avLst/>
            </a:prstGeom>
            <a:solidFill>
              <a:schemeClr val="accent2">
                <a:lumMod val="50000"/>
                <a:lumOff val="5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标题 1"/>
          <p:cNvSpPr>
            <a:spLocks noGrp="1"/>
          </p:cNvSpPr>
          <p:nvPr>
            <p:ph type="title"/>
            <p:custDataLst>
              <p:tags r:id="rId7"/>
            </p:custDataLst>
          </p:nvPr>
        </p:nvSpPr>
        <p:spPr>
          <a:xfrm>
            <a:off x="669882" y="455588"/>
            <a:ext cx="10852237" cy="441964"/>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0" name="Picture Placeholder 13"/>
          <p:cNvSpPr>
            <a:spLocks noGrp="1"/>
          </p:cNvSpPr>
          <p:nvPr>
            <p:ph type="pic" sz="quarter" idx="10"/>
          </p:nvPr>
        </p:nvSpPr>
        <p:spPr>
          <a:xfrm>
            <a:off x="1381080" y="0"/>
            <a:ext cx="3972614" cy="5627224"/>
          </a:xfrm>
          <a:custGeom>
            <a:avLst/>
            <a:gdLst>
              <a:gd name="connsiteX0" fmla="*/ 2734656 w 3972614"/>
              <a:gd name="connsiteY0" fmla="*/ 0 h 5627224"/>
              <a:gd name="connsiteX1" fmla="*/ 3972614 w 3972614"/>
              <a:gd name="connsiteY1" fmla="*/ 0 h 5627224"/>
              <a:gd name="connsiteX2" fmla="*/ 3972613 w 3972614"/>
              <a:gd name="connsiteY2" fmla="*/ 1446775 h 5627224"/>
              <a:gd name="connsiteX3" fmla="*/ 3353634 w 3972614"/>
              <a:gd name="connsiteY3" fmla="*/ 2065754 h 5627224"/>
              <a:gd name="connsiteX4" fmla="*/ 3353635 w 3972614"/>
              <a:gd name="connsiteY4" fmla="*/ 2065753 h 5627224"/>
              <a:gd name="connsiteX5" fmla="*/ 2734656 w 3972614"/>
              <a:gd name="connsiteY5" fmla="*/ 1446774 h 5627224"/>
              <a:gd name="connsiteX6" fmla="*/ 1367328 w 3972614"/>
              <a:gd name="connsiteY6" fmla="*/ 0 h 5627224"/>
              <a:gd name="connsiteX7" fmla="*/ 2605286 w 3972614"/>
              <a:gd name="connsiteY7" fmla="*/ 0 h 5627224"/>
              <a:gd name="connsiteX8" fmla="*/ 2605285 w 3972614"/>
              <a:gd name="connsiteY8" fmla="*/ 5008245 h 5627224"/>
              <a:gd name="connsiteX9" fmla="*/ 1986306 w 3972614"/>
              <a:gd name="connsiteY9" fmla="*/ 5627224 h 5627224"/>
              <a:gd name="connsiteX10" fmla="*/ 1986307 w 3972614"/>
              <a:gd name="connsiteY10" fmla="*/ 5627223 h 5627224"/>
              <a:gd name="connsiteX11" fmla="*/ 1367328 w 3972614"/>
              <a:gd name="connsiteY11" fmla="*/ 5008244 h 5627224"/>
              <a:gd name="connsiteX12" fmla="*/ 0 w 3972614"/>
              <a:gd name="connsiteY12" fmla="*/ 0 h 5627224"/>
              <a:gd name="connsiteX13" fmla="*/ 1237958 w 3972614"/>
              <a:gd name="connsiteY13" fmla="*/ 0 h 5627224"/>
              <a:gd name="connsiteX14" fmla="*/ 1237957 w 3972614"/>
              <a:gd name="connsiteY14" fmla="*/ 3339484 h 5627224"/>
              <a:gd name="connsiteX15" fmla="*/ 618978 w 3972614"/>
              <a:gd name="connsiteY15" fmla="*/ 3958463 h 5627224"/>
              <a:gd name="connsiteX16" fmla="*/ 618979 w 3972614"/>
              <a:gd name="connsiteY16" fmla="*/ 3958462 h 5627224"/>
              <a:gd name="connsiteX17" fmla="*/ 0 w 3972614"/>
              <a:gd name="connsiteY17" fmla="*/ 3339483 h 5627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972614" h="5627224">
                <a:moveTo>
                  <a:pt x="2734656" y="0"/>
                </a:moveTo>
                <a:lnTo>
                  <a:pt x="3972614" y="0"/>
                </a:lnTo>
                <a:lnTo>
                  <a:pt x="3972613" y="1446775"/>
                </a:lnTo>
                <a:cubicBezTo>
                  <a:pt x="3972613" y="1788628"/>
                  <a:pt x="3695487" y="2065754"/>
                  <a:pt x="3353634" y="2065754"/>
                </a:cubicBezTo>
                <a:lnTo>
                  <a:pt x="3353635" y="2065753"/>
                </a:lnTo>
                <a:cubicBezTo>
                  <a:pt x="3011782" y="2065753"/>
                  <a:pt x="2734656" y="1788627"/>
                  <a:pt x="2734656" y="1446774"/>
                </a:cubicBezTo>
                <a:close/>
                <a:moveTo>
                  <a:pt x="1367328" y="0"/>
                </a:moveTo>
                <a:lnTo>
                  <a:pt x="2605286" y="0"/>
                </a:lnTo>
                <a:lnTo>
                  <a:pt x="2605285" y="5008245"/>
                </a:lnTo>
                <a:cubicBezTo>
                  <a:pt x="2605285" y="5350098"/>
                  <a:pt x="2328159" y="5627224"/>
                  <a:pt x="1986306" y="5627224"/>
                </a:cubicBezTo>
                <a:lnTo>
                  <a:pt x="1986307" y="5627223"/>
                </a:lnTo>
                <a:cubicBezTo>
                  <a:pt x="1644454" y="5627223"/>
                  <a:pt x="1367328" y="5350097"/>
                  <a:pt x="1367328" y="5008244"/>
                </a:cubicBezTo>
                <a:close/>
                <a:moveTo>
                  <a:pt x="0" y="0"/>
                </a:moveTo>
                <a:lnTo>
                  <a:pt x="1237958" y="0"/>
                </a:lnTo>
                <a:lnTo>
                  <a:pt x="1237957" y="3339484"/>
                </a:lnTo>
                <a:cubicBezTo>
                  <a:pt x="1237957" y="3681337"/>
                  <a:pt x="960831" y="3958463"/>
                  <a:pt x="618978" y="3958463"/>
                </a:cubicBezTo>
                <a:lnTo>
                  <a:pt x="618979" y="3958462"/>
                </a:lnTo>
                <a:cubicBezTo>
                  <a:pt x="277126" y="3958462"/>
                  <a:pt x="0" y="3681336"/>
                  <a:pt x="0" y="3339483"/>
                </a:cubicBezTo>
                <a:close/>
              </a:path>
            </a:pathLst>
          </a:custGeom>
          <a:noFill/>
        </p:spPr>
        <p:txBody>
          <a:bodyPr vert="horz" wrap="square" lIns="91440" tIns="45720" rIns="91440" bIns="45720" rtlCol="0">
            <a:noAutofit/>
          </a:bodyPr>
          <a:lstStyle>
            <a:lvl1pPr>
              <a:defRPr kumimoji="0" lang="en-US" b="0" i="0" u="none" strike="noStrike" cap="none" spc="0" normalizeH="0" baseline="0">
                <a:ln>
                  <a:noFill/>
                </a:ln>
                <a:effectLst/>
                <a:uLnTx/>
                <a:uFillTx/>
              </a:defRPr>
            </a:lvl1pPr>
          </a:lstStyle>
          <a:p>
            <a:pPr lvl="0"/>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9354035" y="-415023"/>
            <a:ext cx="3104450" cy="7354022"/>
            <a:chOff x="9354035" y="-415023"/>
            <a:chExt cx="3104450" cy="7354022"/>
          </a:xfrm>
        </p:grpSpPr>
        <p:sp>
          <p:nvSpPr>
            <p:cNvPr id="9" name="任意多边形: 形状 8"/>
            <p:cNvSpPr/>
            <p:nvPr userDrawn="1">
              <p:custDataLst>
                <p:tags r:id="rId3"/>
              </p:custDataLst>
            </p:nvPr>
          </p:nvSpPr>
          <p:spPr>
            <a:xfrm rot="1800000">
              <a:off x="10497035" y="-415023"/>
              <a:ext cx="1649698" cy="1115359"/>
            </a:xfrm>
            <a:custGeom>
              <a:avLst/>
              <a:gdLst>
                <a:gd name="connsiteX0" fmla="*/ 0 w 1649698"/>
                <a:gd name="connsiteY0" fmla="*/ 869181 h 1115359"/>
                <a:gd name="connsiteX1" fmla="*/ 1505466 w 1649698"/>
                <a:gd name="connsiteY1" fmla="*/ 0 h 1115359"/>
                <a:gd name="connsiteX2" fmla="*/ 1649698 w 1649698"/>
                <a:gd name="connsiteY2" fmla="*/ 252137 h 1115359"/>
                <a:gd name="connsiteX3" fmla="*/ 1155900 w 1649698"/>
                <a:gd name="connsiteY3" fmla="*/ 1115359 h 1115359"/>
                <a:gd name="connsiteX4" fmla="*/ 140824 w 1649698"/>
                <a:gd name="connsiteY4" fmla="*/ 1115359 h 111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698" h="1115359">
                  <a:moveTo>
                    <a:pt x="0" y="869181"/>
                  </a:moveTo>
                  <a:lnTo>
                    <a:pt x="1505466" y="0"/>
                  </a:lnTo>
                  <a:lnTo>
                    <a:pt x="1649698" y="252137"/>
                  </a:lnTo>
                  <a:lnTo>
                    <a:pt x="1155900" y="1115359"/>
                  </a:lnTo>
                  <a:lnTo>
                    <a:pt x="140824" y="1115359"/>
                  </a:lnTo>
                  <a:close/>
                </a:path>
              </a:pathLst>
            </a:custGeom>
            <a:solidFill>
              <a:schemeClr val="accent1">
                <a:lumMod val="20000"/>
                <a:lumOff val="80000"/>
                <a:alpha val="3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任意多边形: 形状 9"/>
            <p:cNvSpPr/>
            <p:nvPr userDrawn="1">
              <p:custDataLst>
                <p:tags r:id="rId4"/>
              </p:custDataLst>
            </p:nvPr>
          </p:nvSpPr>
          <p:spPr>
            <a:xfrm rot="1800000">
              <a:off x="9354035" y="-415023"/>
              <a:ext cx="1649698" cy="1115359"/>
            </a:xfrm>
            <a:custGeom>
              <a:avLst/>
              <a:gdLst>
                <a:gd name="connsiteX0" fmla="*/ 0 w 1649698"/>
                <a:gd name="connsiteY0" fmla="*/ 869181 h 1115359"/>
                <a:gd name="connsiteX1" fmla="*/ 1505466 w 1649698"/>
                <a:gd name="connsiteY1" fmla="*/ 0 h 1115359"/>
                <a:gd name="connsiteX2" fmla="*/ 1649698 w 1649698"/>
                <a:gd name="connsiteY2" fmla="*/ 252137 h 1115359"/>
                <a:gd name="connsiteX3" fmla="*/ 1155900 w 1649698"/>
                <a:gd name="connsiteY3" fmla="*/ 1115359 h 1115359"/>
                <a:gd name="connsiteX4" fmla="*/ 140824 w 1649698"/>
                <a:gd name="connsiteY4" fmla="*/ 1115359 h 111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698" h="1115359">
                  <a:moveTo>
                    <a:pt x="0" y="869181"/>
                  </a:moveTo>
                  <a:lnTo>
                    <a:pt x="1505466" y="0"/>
                  </a:lnTo>
                  <a:lnTo>
                    <a:pt x="1649698" y="252137"/>
                  </a:lnTo>
                  <a:lnTo>
                    <a:pt x="1155900" y="1115359"/>
                  </a:lnTo>
                  <a:lnTo>
                    <a:pt x="140824" y="1115359"/>
                  </a:lnTo>
                  <a:close/>
                </a:path>
              </a:pathLst>
            </a:custGeom>
            <a:solidFill>
              <a:schemeClr val="accent1">
                <a:lumMod val="20000"/>
                <a:lumOff val="80000"/>
                <a:alpha val="3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1" name="组合 10"/>
            <p:cNvGrpSpPr/>
            <p:nvPr userDrawn="1">
              <p:custDataLst>
                <p:tags r:id="rId5"/>
              </p:custDataLst>
            </p:nvPr>
          </p:nvGrpSpPr>
          <p:grpSpPr>
            <a:xfrm>
              <a:off x="11141090" y="5939220"/>
              <a:ext cx="1317395" cy="999779"/>
              <a:chOff x="11141090" y="5939220"/>
              <a:chExt cx="1317395" cy="999779"/>
            </a:xfrm>
          </p:grpSpPr>
          <p:sp>
            <p:nvSpPr>
              <p:cNvPr id="12" name="六边形 11"/>
              <p:cNvSpPr/>
              <p:nvPr>
                <p:custDataLst>
                  <p:tags r:id="rId6"/>
                </p:custDataLst>
              </p:nvPr>
            </p:nvSpPr>
            <p:spPr>
              <a:xfrm rot="19800000">
                <a:off x="11141090" y="5939220"/>
                <a:ext cx="800414" cy="690013"/>
              </a:xfrm>
              <a:prstGeom prst="hexagon">
                <a:avLst>
                  <a:gd name="adj" fmla="val 28602"/>
                  <a:gd name="vf" fmla="val 115470"/>
                </a:avLst>
              </a:prstGeom>
              <a:noFill/>
              <a:ln w="28575">
                <a:solidFill>
                  <a:srgbClr val="F2A8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p:cNvSpPr/>
              <p:nvPr>
                <p:custDataLst>
                  <p:tags r:id="rId7"/>
                </p:custDataLst>
              </p:nvPr>
            </p:nvSpPr>
            <p:spPr>
              <a:xfrm rot="19800000">
                <a:off x="11426340" y="6123215"/>
                <a:ext cx="1032145" cy="815784"/>
              </a:xfrm>
              <a:custGeom>
                <a:avLst/>
                <a:gdLst>
                  <a:gd name="connsiteX0" fmla="*/ 1024591 w 1032145"/>
                  <a:gd name="connsiteY0" fmla="*/ 0 h 815784"/>
                  <a:gd name="connsiteX1" fmla="*/ 1032145 w 1032145"/>
                  <a:gd name="connsiteY1" fmla="*/ 13205 h 815784"/>
                  <a:gd name="connsiteX2" fmla="*/ 568776 w 1032145"/>
                  <a:gd name="connsiteY2" fmla="*/ 815784 h 815784"/>
                  <a:gd name="connsiteX3" fmla="*/ 0 w 1032145"/>
                  <a:gd name="connsiteY3" fmla="*/ 487401 h 815784"/>
                  <a:gd name="connsiteX4" fmla="*/ 278812 w 1032145"/>
                  <a:gd name="connsiteY4" fmla="*/ 0 h 81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45" h="815784">
                    <a:moveTo>
                      <a:pt x="1024591" y="0"/>
                    </a:moveTo>
                    <a:lnTo>
                      <a:pt x="1032145" y="13205"/>
                    </a:lnTo>
                    <a:lnTo>
                      <a:pt x="568776" y="815784"/>
                    </a:lnTo>
                    <a:lnTo>
                      <a:pt x="0" y="487401"/>
                    </a:lnTo>
                    <a:lnTo>
                      <a:pt x="278812" y="0"/>
                    </a:lnTo>
                    <a:close/>
                  </a:path>
                </a:pathLst>
              </a:custGeom>
              <a:solidFill>
                <a:srgbClr val="F2A8A8">
                  <a:alpha val="53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2" name="标题 1"/>
          <p:cNvSpPr>
            <a:spLocks noGrp="1"/>
          </p:cNvSpPr>
          <p:nvPr>
            <p:ph type="title"/>
            <p:custDataLst>
              <p:tags r:id="rId8"/>
            </p:custDataLst>
          </p:nvPr>
        </p:nvSpPr>
        <p:spPr>
          <a:xfrm>
            <a:off x="669930" y="443234"/>
            <a:ext cx="10852237" cy="441964"/>
          </a:xfrm>
        </p:spPr>
        <p:txBody>
          <a:bodyPr vert="horz" lIns="90000" tIns="46800" rIns="90000" bIns="46800" rtlCol="0" anchor="t" anchorCtr="0">
            <a:normAutofit/>
          </a:bodyPr>
          <a:lstStyle>
            <a:lvl1pPr marL="0" marR="0" lvl="0" indent="0" algn="l" defTabSz="914400" rtl="0" eaLnBrk="1" fontAlgn="auto" latinLnBrk="0" hangingPunct="1">
              <a:lnSpc>
                <a:spcPct val="100000"/>
              </a:lnSpc>
              <a:buFont typeface="Arial" panose="020B0604020202020204" pitchFamily="34" charset="0"/>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9"/>
            </p:custDataLst>
          </p:nvPr>
        </p:nvSpPr>
        <p:spPr>
          <a:xfrm>
            <a:off x="669930" y="952508"/>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10"/>
            </p:custDataLst>
          </p:nvPr>
        </p:nvSpPr>
        <p:spPr>
          <a:xfrm>
            <a:off x="6238925" y="952508"/>
            <a:ext cx="5283242" cy="5388907"/>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1"/>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2"/>
            </p:custDataLst>
          </p:nvPr>
        </p:nvSpPr>
        <p:spPr/>
        <p:txBody>
          <a:bodyPr/>
          <a:lstStyle/>
          <a:p>
            <a:endParaRPr lang="zh-CN" altLang="en-US" dirty="0"/>
          </a:p>
        </p:txBody>
      </p:sp>
      <p:sp>
        <p:nvSpPr>
          <p:cNvPr id="7" name="灯片编号占位符 6"/>
          <p:cNvSpPr>
            <a:spLocks noGrp="1"/>
          </p:cNvSpPr>
          <p:nvPr>
            <p:ph type="sldNum" sz="quarter" idx="12"/>
            <p:custDataLst>
              <p:tags r:id="rId13"/>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9354035" y="-415023"/>
            <a:ext cx="3104450" cy="7354022"/>
            <a:chOff x="9354035" y="-415023"/>
            <a:chExt cx="3104450" cy="7354022"/>
          </a:xfrm>
        </p:grpSpPr>
        <p:sp>
          <p:nvSpPr>
            <p:cNvPr id="8" name="任意多边形: 形状 7"/>
            <p:cNvSpPr/>
            <p:nvPr userDrawn="1">
              <p:custDataLst>
                <p:tags r:id="rId3"/>
              </p:custDataLst>
            </p:nvPr>
          </p:nvSpPr>
          <p:spPr>
            <a:xfrm rot="1800000">
              <a:off x="10497035" y="-415023"/>
              <a:ext cx="1649698" cy="1115359"/>
            </a:xfrm>
            <a:custGeom>
              <a:avLst/>
              <a:gdLst>
                <a:gd name="connsiteX0" fmla="*/ 0 w 1649698"/>
                <a:gd name="connsiteY0" fmla="*/ 869181 h 1115359"/>
                <a:gd name="connsiteX1" fmla="*/ 1505466 w 1649698"/>
                <a:gd name="connsiteY1" fmla="*/ 0 h 1115359"/>
                <a:gd name="connsiteX2" fmla="*/ 1649698 w 1649698"/>
                <a:gd name="connsiteY2" fmla="*/ 252137 h 1115359"/>
                <a:gd name="connsiteX3" fmla="*/ 1155900 w 1649698"/>
                <a:gd name="connsiteY3" fmla="*/ 1115359 h 1115359"/>
                <a:gd name="connsiteX4" fmla="*/ 140824 w 1649698"/>
                <a:gd name="connsiteY4" fmla="*/ 1115359 h 111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698" h="1115359">
                  <a:moveTo>
                    <a:pt x="0" y="869181"/>
                  </a:moveTo>
                  <a:lnTo>
                    <a:pt x="1505466" y="0"/>
                  </a:lnTo>
                  <a:lnTo>
                    <a:pt x="1649698" y="252137"/>
                  </a:lnTo>
                  <a:lnTo>
                    <a:pt x="1155900" y="1115359"/>
                  </a:lnTo>
                  <a:lnTo>
                    <a:pt x="140824" y="1115359"/>
                  </a:lnTo>
                  <a:close/>
                </a:path>
              </a:pathLst>
            </a:custGeom>
            <a:solidFill>
              <a:schemeClr val="accent1">
                <a:lumMod val="20000"/>
                <a:lumOff val="80000"/>
                <a:alpha val="3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p:cNvSpPr/>
            <p:nvPr userDrawn="1">
              <p:custDataLst>
                <p:tags r:id="rId4"/>
              </p:custDataLst>
            </p:nvPr>
          </p:nvSpPr>
          <p:spPr>
            <a:xfrm rot="1800000">
              <a:off x="9354035" y="-415023"/>
              <a:ext cx="1649698" cy="1115359"/>
            </a:xfrm>
            <a:custGeom>
              <a:avLst/>
              <a:gdLst>
                <a:gd name="connsiteX0" fmla="*/ 0 w 1649698"/>
                <a:gd name="connsiteY0" fmla="*/ 869181 h 1115359"/>
                <a:gd name="connsiteX1" fmla="*/ 1505466 w 1649698"/>
                <a:gd name="connsiteY1" fmla="*/ 0 h 1115359"/>
                <a:gd name="connsiteX2" fmla="*/ 1649698 w 1649698"/>
                <a:gd name="connsiteY2" fmla="*/ 252137 h 1115359"/>
                <a:gd name="connsiteX3" fmla="*/ 1155900 w 1649698"/>
                <a:gd name="connsiteY3" fmla="*/ 1115359 h 1115359"/>
                <a:gd name="connsiteX4" fmla="*/ 140824 w 1649698"/>
                <a:gd name="connsiteY4" fmla="*/ 1115359 h 111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698" h="1115359">
                  <a:moveTo>
                    <a:pt x="0" y="869181"/>
                  </a:moveTo>
                  <a:lnTo>
                    <a:pt x="1505466" y="0"/>
                  </a:lnTo>
                  <a:lnTo>
                    <a:pt x="1649698" y="252137"/>
                  </a:lnTo>
                  <a:lnTo>
                    <a:pt x="1155900" y="1115359"/>
                  </a:lnTo>
                  <a:lnTo>
                    <a:pt x="140824" y="1115359"/>
                  </a:lnTo>
                  <a:close/>
                </a:path>
              </a:pathLst>
            </a:custGeom>
            <a:solidFill>
              <a:schemeClr val="accent1">
                <a:lumMod val="20000"/>
                <a:lumOff val="80000"/>
                <a:alpha val="3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 name="组合 9"/>
            <p:cNvGrpSpPr/>
            <p:nvPr userDrawn="1">
              <p:custDataLst>
                <p:tags r:id="rId5"/>
              </p:custDataLst>
            </p:nvPr>
          </p:nvGrpSpPr>
          <p:grpSpPr>
            <a:xfrm>
              <a:off x="11141090" y="5939220"/>
              <a:ext cx="1317395" cy="999779"/>
              <a:chOff x="11141090" y="5939220"/>
              <a:chExt cx="1317395" cy="999779"/>
            </a:xfrm>
          </p:grpSpPr>
          <p:sp>
            <p:nvSpPr>
              <p:cNvPr id="11" name="六边形 10"/>
              <p:cNvSpPr/>
              <p:nvPr>
                <p:custDataLst>
                  <p:tags r:id="rId6"/>
                </p:custDataLst>
              </p:nvPr>
            </p:nvSpPr>
            <p:spPr>
              <a:xfrm rot="19800000">
                <a:off x="11141090" y="5939220"/>
                <a:ext cx="800414" cy="690013"/>
              </a:xfrm>
              <a:prstGeom prst="hexagon">
                <a:avLst>
                  <a:gd name="adj" fmla="val 28602"/>
                  <a:gd name="vf" fmla="val 115470"/>
                </a:avLst>
              </a:prstGeom>
              <a:noFill/>
              <a:ln w="28575">
                <a:solidFill>
                  <a:srgbClr val="F2A8A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7"/>
                </p:custDataLst>
              </p:nvPr>
            </p:nvSpPr>
            <p:spPr>
              <a:xfrm rot="19800000">
                <a:off x="11426340" y="6123215"/>
                <a:ext cx="1032145" cy="815784"/>
              </a:xfrm>
              <a:custGeom>
                <a:avLst/>
                <a:gdLst>
                  <a:gd name="connsiteX0" fmla="*/ 1024591 w 1032145"/>
                  <a:gd name="connsiteY0" fmla="*/ 0 h 815784"/>
                  <a:gd name="connsiteX1" fmla="*/ 1032145 w 1032145"/>
                  <a:gd name="connsiteY1" fmla="*/ 13205 h 815784"/>
                  <a:gd name="connsiteX2" fmla="*/ 568776 w 1032145"/>
                  <a:gd name="connsiteY2" fmla="*/ 815784 h 815784"/>
                  <a:gd name="connsiteX3" fmla="*/ 0 w 1032145"/>
                  <a:gd name="connsiteY3" fmla="*/ 487401 h 815784"/>
                  <a:gd name="connsiteX4" fmla="*/ 278812 w 1032145"/>
                  <a:gd name="connsiteY4" fmla="*/ 0 h 81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45" h="815784">
                    <a:moveTo>
                      <a:pt x="1024591" y="0"/>
                    </a:moveTo>
                    <a:lnTo>
                      <a:pt x="1032145" y="13205"/>
                    </a:lnTo>
                    <a:lnTo>
                      <a:pt x="568776" y="815784"/>
                    </a:lnTo>
                    <a:lnTo>
                      <a:pt x="0" y="487401"/>
                    </a:lnTo>
                    <a:lnTo>
                      <a:pt x="278812" y="0"/>
                    </a:lnTo>
                    <a:close/>
                  </a:path>
                </a:pathLst>
              </a:custGeom>
              <a:solidFill>
                <a:srgbClr val="F2A8A8">
                  <a:alpha val="53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2" name="竖排标题 1"/>
          <p:cNvSpPr>
            <a:spLocks noGrp="1"/>
          </p:cNvSpPr>
          <p:nvPr>
            <p:ph type="title" orient="vert"/>
            <p:custDataLst>
              <p:tags r:id="rId8"/>
            </p:custDataLst>
          </p:nvPr>
        </p:nvSpPr>
        <p:spPr>
          <a:xfrm>
            <a:off x="10571135" y="952508"/>
            <a:ext cx="950984" cy="5388907"/>
          </a:xfrm>
        </p:spPr>
        <p:txBody>
          <a:bodyPr vert="eaVert" lIns="90000" tIns="46800" rIns="90000" bIns="46800" rtlCol="0" anchor="ctr" anchorCtr="0">
            <a:normAutofit/>
          </a:bodyPr>
          <a:lstStyle>
            <a:lvl1pPr marL="0" marR="0" lvl="0" indent="0" algn="l" defTabSz="914400" rtl="0" eaLnBrk="1" fontAlgn="auto" latinLnBrk="0" hangingPunct="1">
              <a:lnSpc>
                <a:spcPct val="100000"/>
              </a:lnSpc>
              <a:spcAft>
                <a:spcPts val="0"/>
              </a:spcAft>
              <a:buFont typeface="Arial" panose="020B0604020202020204" pitchFamily="34" charset="0"/>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竖排文字占位符 2"/>
          <p:cNvSpPr>
            <a:spLocks noGrp="1"/>
          </p:cNvSpPr>
          <p:nvPr>
            <p:ph type="body" orient="vert" idx="1"/>
            <p:custDataLst>
              <p:tags r:id="rId9"/>
            </p:custDataLst>
          </p:nvPr>
        </p:nvSpPr>
        <p:spPr>
          <a:xfrm>
            <a:off x="669925" y="952500"/>
            <a:ext cx="9828101" cy="5388907"/>
          </a:xfrm>
        </p:spPr>
        <p:txBody>
          <a:bodyPr vert="eaVert" lIns="90000" tIns="46800" rIns="90000" bIns="46800">
            <a:normAutofit/>
          </a:bodyPr>
          <a:lstStyle>
            <a:lvl1pPr indent="0" eaLnBrk="1" fontAlgn="auto" latinLnBrk="0" hangingPunct="1">
              <a:buNone/>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buNone/>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buNone/>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buNone/>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buNone/>
              <a:defRPr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0"/>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p>
            <a:endParaRPr lang="zh-CN" altLang="en-US"/>
          </a:p>
        </p:txBody>
      </p:sp>
      <p:sp>
        <p:nvSpPr>
          <p:cNvPr id="6" name="灯片编号占位符 5"/>
          <p:cNvSpPr>
            <a:spLocks noGrp="1"/>
          </p:cNvSpPr>
          <p:nvPr>
            <p:ph type="sldNum" sz="quarter" idx="12"/>
            <p:custDataLst>
              <p:tags r:id="rId12"/>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9354035" y="-415023"/>
            <a:ext cx="3104450" cy="7354022"/>
            <a:chOff x="9354035" y="-415023"/>
            <a:chExt cx="3104450" cy="7354022"/>
          </a:xfrm>
        </p:grpSpPr>
        <p:sp>
          <p:nvSpPr>
            <p:cNvPr id="8" name="任意多边形: 形状 7"/>
            <p:cNvSpPr/>
            <p:nvPr userDrawn="1">
              <p:custDataLst>
                <p:tags r:id="rId3"/>
              </p:custDataLst>
            </p:nvPr>
          </p:nvSpPr>
          <p:spPr>
            <a:xfrm rot="1800000">
              <a:off x="10497035" y="-415023"/>
              <a:ext cx="1649698" cy="1115359"/>
            </a:xfrm>
            <a:custGeom>
              <a:avLst/>
              <a:gdLst>
                <a:gd name="connsiteX0" fmla="*/ 0 w 1649698"/>
                <a:gd name="connsiteY0" fmla="*/ 869181 h 1115359"/>
                <a:gd name="connsiteX1" fmla="*/ 1505466 w 1649698"/>
                <a:gd name="connsiteY1" fmla="*/ 0 h 1115359"/>
                <a:gd name="connsiteX2" fmla="*/ 1649698 w 1649698"/>
                <a:gd name="connsiteY2" fmla="*/ 252137 h 1115359"/>
                <a:gd name="connsiteX3" fmla="*/ 1155900 w 1649698"/>
                <a:gd name="connsiteY3" fmla="*/ 1115359 h 1115359"/>
                <a:gd name="connsiteX4" fmla="*/ 140824 w 1649698"/>
                <a:gd name="connsiteY4" fmla="*/ 1115359 h 111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698" h="1115359">
                  <a:moveTo>
                    <a:pt x="0" y="869181"/>
                  </a:moveTo>
                  <a:lnTo>
                    <a:pt x="1505466" y="0"/>
                  </a:lnTo>
                  <a:lnTo>
                    <a:pt x="1649698" y="252137"/>
                  </a:lnTo>
                  <a:lnTo>
                    <a:pt x="1155900" y="1115359"/>
                  </a:lnTo>
                  <a:lnTo>
                    <a:pt x="140824" y="1115359"/>
                  </a:lnTo>
                  <a:close/>
                </a:path>
              </a:pathLst>
            </a:custGeom>
            <a:solidFill>
              <a:schemeClr val="accent1">
                <a:lumMod val="20000"/>
                <a:lumOff val="80000"/>
                <a:alpha val="3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9" name="任意多边形: 形状 8"/>
            <p:cNvSpPr/>
            <p:nvPr userDrawn="1">
              <p:custDataLst>
                <p:tags r:id="rId4"/>
              </p:custDataLst>
            </p:nvPr>
          </p:nvSpPr>
          <p:spPr>
            <a:xfrm rot="1800000">
              <a:off x="9354035" y="-415023"/>
              <a:ext cx="1649698" cy="1115359"/>
            </a:xfrm>
            <a:custGeom>
              <a:avLst/>
              <a:gdLst>
                <a:gd name="connsiteX0" fmla="*/ 0 w 1649698"/>
                <a:gd name="connsiteY0" fmla="*/ 869181 h 1115359"/>
                <a:gd name="connsiteX1" fmla="*/ 1505466 w 1649698"/>
                <a:gd name="connsiteY1" fmla="*/ 0 h 1115359"/>
                <a:gd name="connsiteX2" fmla="*/ 1649698 w 1649698"/>
                <a:gd name="connsiteY2" fmla="*/ 252137 h 1115359"/>
                <a:gd name="connsiteX3" fmla="*/ 1155900 w 1649698"/>
                <a:gd name="connsiteY3" fmla="*/ 1115359 h 1115359"/>
                <a:gd name="connsiteX4" fmla="*/ 140824 w 1649698"/>
                <a:gd name="connsiteY4" fmla="*/ 1115359 h 111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698" h="1115359">
                  <a:moveTo>
                    <a:pt x="0" y="869181"/>
                  </a:moveTo>
                  <a:lnTo>
                    <a:pt x="1505466" y="0"/>
                  </a:lnTo>
                  <a:lnTo>
                    <a:pt x="1649698" y="252137"/>
                  </a:lnTo>
                  <a:lnTo>
                    <a:pt x="1155900" y="1115359"/>
                  </a:lnTo>
                  <a:lnTo>
                    <a:pt x="140824" y="1115359"/>
                  </a:lnTo>
                  <a:close/>
                </a:path>
              </a:pathLst>
            </a:custGeom>
            <a:solidFill>
              <a:schemeClr val="accent1">
                <a:lumMod val="20000"/>
                <a:lumOff val="80000"/>
                <a:alpha val="3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nvGrpSpPr>
            <p:cNvPr id="10" name="组合 9"/>
            <p:cNvGrpSpPr/>
            <p:nvPr userDrawn="1">
              <p:custDataLst>
                <p:tags r:id="rId5"/>
              </p:custDataLst>
            </p:nvPr>
          </p:nvGrpSpPr>
          <p:grpSpPr>
            <a:xfrm>
              <a:off x="11141090" y="5939220"/>
              <a:ext cx="1317395" cy="999779"/>
              <a:chOff x="11141090" y="5939220"/>
              <a:chExt cx="1317395" cy="999779"/>
            </a:xfrm>
          </p:grpSpPr>
          <p:sp>
            <p:nvSpPr>
              <p:cNvPr id="11" name="六边形 10"/>
              <p:cNvSpPr/>
              <p:nvPr>
                <p:custDataLst>
                  <p:tags r:id="rId6"/>
                </p:custDataLst>
              </p:nvPr>
            </p:nvSpPr>
            <p:spPr>
              <a:xfrm rot="19800000">
                <a:off x="11141090" y="5939220"/>
                <a:ext cx="800414" cy="690013"/>
              </a:xfrm>
              <a:prstGeom prst="hexagon">
                <a:avLst>
                  <a:gd name="adj" fmla="val 28602"/>
                  <a:gd name="vf" fmla="val 115470"/>
                </a:avLst>
              </a:prstGeom>
              <a:noFill/>
              <a:ln w="28575">
                <a:solidFill>
                  <a:schemeClr val="accent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形状 11"/>
              <p:cNvSpPr/>
              <p:nvPr>
                <p:custDataLst>
                  <p:tags r:id="rId7"/>
                </p:custDataLst>
              </p:nvPr>
            </p:nvSpPr>
            <p:spPr>
              <a:xfrm rot="19800000">
                <a:off x="11426340" y="6123215"/>
                <a:ext cx="1032145" cy="815784"/>
              </a:xfrm>
              <a:custGeom>
                <a:avLst/>
                <a:gdLst>
                  <a:gd name="connsiteX0" fmla="*/ 1024591 w 1032145"/>
                  <a:gd name="connsiteY0" fmla="*/ 0 h 815784"/>
                  <a:gd name="connsiteX1" fmla="*/ 1032145 w 1032145"/>
                  <a:gd name="connsiteY1" fmla="*/ 13205 h 815784"/>
                  <a:gd name="connsiteX2" fmla="*/ 568776 w 1032145"/>
                  <a:gd name="connsiteY2" fmla="*/ 815784 h 815784"/>
                  <a:gd name="connsiteX3" fmla="*/ 0 w 1032145"/>
                  <a:gd name="connsiteY3" fmla="*/ 487401 h 815784"/>
                  <a:gd name="connsiteX4" fmla="*/ 278812 w 1032145"/>
                  <a:gd name="connsiteY4" fmla="*/ 0 h 81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45" h="815784">
                    <a:moveTo>
                      <a:pt x="1024591" y="0"/>
                    </a:moveTo>
                    <a:lnTo>
                      <a:pt x="1032145" y="13205"/>
                    </a:lnTo>
                    <a:lnTo>
                      <a:pt x="568776" y="815784"/>
                    </a:lnTo>
                    <a:lnTo>
                      <a:pt x="0" y="487401"/>
                    </a:lnTo>
                    <a:lnTo>
                      <a:pt x="278812" y="0"/>
                    </a:lnTo>
                    <a:close/>
                  </a:path>
                </a:pathLst>
              </a:custGeom>
              <a:solidFill>
                <a:schemeClr val="accent1">
                  <a:lumMod val="20000"/>
                  <a:lumOff val="80000"/>
                  <a:alpha val="53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1"/>
            </p:custDataLst>
          </p:nvPr>
        </p:nvSpPr>
        <p:spPr>
          <a:xfrm>
            <a:off x="669930" y="952508"/>
            <a:ext cx="10852237" cy="5388907"/>
          </a:xfrm>
        </p:spPr>
        <p:txBody>
          <a:bodyPr lIns="90000" tIns="46800" rIns="90000" bIns="46800"/>
          <a:lstStyle>
            <a:lvl1pPr marL="0" indent="0">
              <a:buNone/>
              <a:defRPr baseline="0">
                <a:solidFill>
                  <a:schemeClr val="tx1">
                    <a:lumMod val="85000"/>
                    <a:lumOff val="15000"/>
                  </a:schemeClr>
                </a:solidFill>
                <a:latin typeface="Arial" panose="020B0604020202020204" pitchFamily="34" charset="0"/>
              </a:defRPr>
            </a:lvl1pPr>
            <a:lvl2pPr marL="457200" indent="0">
              <a:buNone/>
              <a:defRPr baseline="0">
                <a:solidFill>
                  <a:schemeClr val="tx1">
                    <a:lumMod val="85000"/>
                    <a:lumOff val="15000"/>
                  </a:schemeClr>
                </a:solidFill>
                <a:latin typeface="Arial" panose="020B0604020202020204" pitchFamily="34" charset="0"/>
              </a:defRPr>
            </a:lvl2pPr>
            <a:lvl3pPr marL="914400" indent="0">
              <a:buNone/>
              <a:defRPr baseline="0">
                <a:solidFill>
                  <a:schemeClr val="tx1">
                    <a:lumMod val="85000"/>
                    <a:lumOff val="15000"/>
                  </a:schemeClr>
                </a:solidFill>
                <a:latin typeface="Arial" panose="020B0604020202020204" pitchFamily="34" charset="0"/>
              </a:defRPr>
            </a:lvl3pPr>
            <a:lvl4pPr marL="1371600" indent="0">
              <a:buNone/>
              <a:defRPr baseline="0">
                <a:solidFill>
                  <a:schemeClr val="tx1">
                    <a:lumMod val="85000"/>
                    <a:lumOff val="15000"/>
                  </a:schemeClr>
                </a:solidFill>
                <a:latin typeface="Arial" panose="020B0604020202020204" pitchFamily="34" charset="0"/>
              </a:defRPr>
            </a:lvl4pPr>
            <a:lvl5pPr marL="1828800" indent="0">
              <a:buNone/>
              <a:defRPr baseline="0">
                <a:solidFill>
                  <a:schemeClr val="tx1">
                    <a:lumMod val="85000"/>
                    <a:lumOff val="1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a:off x="-1039748" y="1094426"/>
            <a:ext cx="13904815" cy="6755332"/>
            <a:chOff x="-1039748" y="1094426"/>
            <a:chExt cx="13904815" cy="6755332"/>
          </a:xfrm>
        </p:grpSpPr>
        <p:sp>
          <p:nvSpPr>
            <p:cNvPr id="6" name="任意多边形: 形状 5"/>
            <p:cNvSpPr/>
            <p:nvPr userDrawn="1">
              <p:custDataLst>
                <p:tags r:id="rId3"/>
              </p:custDataLst>
            </p:nvPr>
          </p:nvSpPr>
          <p:spPr>
            <a:xfrm rot="9915377">
              <a:off x="-521084" y="1094426"/>
              <a:ext cx="3210171" cy="3650670"/>
            </a:xfrm>
            <a:custGeom>
              <a:avLst/>
              <a:gdLst>
                <a:gd name="connsiteX0" fmla="*/ 0 w 3210171"/>
                <a:gd name="connsiteY0" fmla="*/ 3650670 h 3650670"/>
                <a:gd name="connsiteX1" fmla="*/ 0 w 3210171"/>
                <a:gd name="connsiteY1" fmla="*/ 0 h 3650670"/>
                <a:gd name="connsiteX2" fmla="*/ 3210171 w 3210171"/>
                <a:gd name="connsiteY2" fmla="*/ 0 h 3650670"/>
                <a:gd name="connsiteX3" fmla="*/ 2249458 w 3210171"/>
                <a:gd name="connsiteY3" fmla="*/ 3650670 h 3650670"/>
              </a:gdLst>
              <a:ahLst/>
              <a:cxnLst>
                <a:cxn ang="0">
                  <a:pos x="connsiteX0" y="connsiteY0"/>
                </a:cxn>
                <a:cxn ang="0">
                  <a:pos x="connsiteX1" y="connsiteY1"/>
                </a:cxn>
                <a:cxn ang="0">
                  <a:pos x="connsiteX2" y="connsiteY2"/>
                </a:cxn>
                <a:cxn ang="0">
                  <a:pos x="connsiteX3" y="connsiteY3"/>
                </a:cxn>
              </a:cxnLst>
              <a:rect l="l" t="t" r="r" b="b"/>
              <a:pathLst>
                <a:path w="3210171" h="3650670">
                  <a:moveTo>
                    <a:pt x="0" y="3650670"/>
                  </a:moveTo>
                  <a:lnTo>
                    <a:pt x="0" y="0"/>
                  </a:lnTo>
                  <a:lnTo>
                    <a:pt x="3210171" y="0"/>
                  </a:lnTo>
                  <a:lnTo>
                    <a:pt x="2249458" y="3650670"/>
                  </a:lnTo>
                  <a:close/>
                </a:path>
              </a:pathLst>
            </a:custGeom>
            <a:noFill/>
            <a:ln>
              <a:solidFill>
                <a:schemeClr val="accent2">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7" name="任意多边形: 形状 6"/>
            <p:cNvSpPr/>
            <p:nvPr userDrawn="1">
              <p:custDataLst>
                <p:tags r:id="rId4"/>
              </p:custDataLst>
            </p:nvPr>
          </p:nvSpPr>
          <p:spPr>
            <a:xfrm rot="8836549">
              <a:off x="-1037950" y="1172896"/>
              <a:ext cx="3650670" cy="3650669"/>
            </a:xfrm>
            <a:custGeom>
              <a:avLst/>
              <a:gdLst>
                <a:gd name="connsiteX0" fmla="*/ 0 w 3650670"/>
                <a:gd name="connsiteY0" fmla="*/ 3650669 h 3650669"/>
                <a:gd name="connsiteX1" fmla="*/ 0 w 3650670"/>
                <a:gd name="connsiteY1" fmla="*/ 0 h 3650669"/>
                <a:gd name="connsiteX2" fmla="*/ 3650670 w 3650670"/>
                <a:gd name="connsiteY2" fmla="*/ 0 h 3650669"/>
                <a:gd name="connsiteX3" fmla="*/ 3650670 w 3650670"/>
                <a:gd name="connsiteY3" fmla="*/ 448068 h 3650669"/>
                <a:gd name="connsiteX4" fmla="*/ 1592728 w 3650670"/>
                <a:gd name="connsiteY4" fmla="*/ 3650669 h 365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0670" h="3650669">
                  <a:moveTo>
                    <a:pt x="0" y="3650669"/>
                  </a:moveTo>
                  <a:lnTo>
                    <a:pt x="0" y="0"/>
                  </a:lnTo>
                  <a:lnTo>
                    <a:pt x="3650670" y="0"/>
                  </a:lnTo>
                  <a:lnTo>
                    <a:pt x="3650670" y="448068"/>
                  </a:lnTo>
                  <a:lnTo>
                    <a:pt x="1592728" y="3650669"/>
                  </a:lnTo>
                  <a:close/>
                </a:path>
              </a:pathLst>
            </a:custGeom>
            <a:noFill/>
            <a:ln>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8" name="任意多边形: 形状 7"/>
            <p:cNvSpPr/>
            <p:nvPr userDrawn="1">
              <p:custDataLst>
                <p:tags r:id="rId5"/>
              </p:custDataLst>
            </p:nvPr>
          </p:nvSpPr>
          <p:spPr>
            <a:xfrm rot="7313351">
              <a:off x="-1039748" y="1178459"/>
              <a:ext cx="3650670" cy="3650669"/>
            </a:xfrm>
            <a:custGeom>
              <a:avLst/>
              <a:gdLst>
                <a:gd name="connsiteX0" fmla="*/ 0 w 3650670"/>
                <a:gd name="connsiteY0" fmla="*/ 3650669 h 3650669"/>
                <a:gd name="connsiteX1" fmla="*/ 0 w 3650670"/>
                <a:gd name="connsiteY1" fmla="*/ 0 h 3650669"/>
                <a:gd name="connsiteX2" fmla="*/ 3650670 w 3650670"/>
                <a:gd name="connsiteY2" fmla="*/ 0 h 3650669"/>
                <a:gd name="connsiteX3" fmla="*/ 3650670 w 3650670"/>
                <a:gd name="connsiteY3" fmla="*/ 1619223 h 3650669"/>
                <a:gd name="connsiteX4" fmla="*/ 385642 w 3650670"/>
                <a:gd name="connsiteY4" fmla="*/ 3650669 h 3650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0670" h="3650669">
                  <a:moveTo>
                    <a:pt x="0" y="3650669"/>
                  </a:moveTo>
                  <a:lnTo>
                    <a:pt x="0" y="0"/>
                  </a:lnTo>
                  <a:lnTo>
                    <a:pt x="3650670" y="0"/>
                  </a:lnTo>
                  <a:lnTo>
                    <a:pt x="3650670" y="1619223"/>
                  </a:lnTo>
                  <a:lnTo>
                    <a:pt x="385642" y="3650669"/>
                  </a:lnTo>
                  <a:close/>
                </a:path>
              </a:pathLst>
            </a:custGeom>
            <a:noFill/>
            <a:ln>
              <a:solidFill>
                <a:schemeClr val="accent5">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9" name="六边形 8"/>
            <p:cNvSpPr/>
            <p:nvPr userDrawn="1">
              <p:custDataLst>
                <p:tags r:id="rId6"/>
              </p:custDataLst>
            </p:nvPr>
          </p:nvSpPr>
          <p:spPr>
            <a:xfrm rot="19702030">
              <a:off x="115168" y="1918308"/>
              <a:ext cx="3504802" cy="3021381"/>
            </a:xfrm>
            <a:prstGeom prst="hexagon">
              <a:avLst/>
            </a:prstGeom>
            <a:solidFill>
              <a:schemeClr val="accent2">
                <a:lumMod val="50000"/>
                <a:lumOff val="50000"/>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任意多边形: 形状 9"/>
            <p:cNvSpPr/>
            <p:nvPr userDrawn="1">
              <p:custDataLst>
                <p:tags r:id="rId7"/>
              </p:custDataLst>
            </p:nvPr>
          </p:nvSpPr>
          <p:spPr>
            <a:xfrm rot="9915377">
              <a:off x="9422104" y="4647885"/>
              <a:ext cx="3128105" cy="2473084"/>
            </a:xfrm>
            <a:custGeom>
              <a:avLst/>
              <a:gdLst>
                <a:gd name="connsiteX0" fmla="*/ 0 w 3128105"/>
                <a:gd name="connsiteY0" fmla="*/ 2473084 h 2473084"/>
                <a:gd name="connsiteX1" fmla="*/ 650818 w 3128105"/>
                <a:gd name="connsiteY1" fmla="*/ 0 h 2473084"/>
                <a:gd name="connsiteX2" fmla="*/ 3128105 w 3128105"/>
                <a:gd name="connsiteY2" fmla="*/ 651925 h 2473084"/>
                <a:gd name="connsiteX3" fmla="*/ 3128104 w 3128105"/>
                <a:gd name="connsiteY3" fmla="*/ 2473084 h 2473084"/>
              </a:gdLst>
              <a:ahLst/>
              <a:cxnLst>
                <a:cxn ang="0">
                  <a:pos x="connsiteX0" y="connsiteY0"/>
                </a:cxn>
                <a:cxn ang="0">
                  <a:pos x="connsiteX1" y="connsiteY1"/>
                </a:cxn>
                <a:cxn ang="0">
                  <a:pos x="connsiteX2" y="connsiteY2"/>
                </a:cxn>
                <a:cxn ang="0">
                  <a:pos x="connsiteX3" y="connsiteY3"/>
                </a:cxn>
              </a:cxnLst>
              <a:rect l="l" t="t" r="r" b="b"/>
              <a:pathLst>
                <a:path w="3128105" h="2473084">
                  <a:moveTo>
                    <a:pt x="0" y="2473084"/>
                  </a:moveTo>
                  <a:lnTo>
                    <a:pt x="650818" y="0"/>
                  </a:lnTo>
                  <a:lnTo>
                    <a:pt x="3128105" y="651925"/>
                  </a:lnTo>
                  <a:lnTo>
                    <a:pt x="3128104" y="2473084"/>
                  </a:lnTo>
                  <a:close/>
                </a:path>
              </a:pathLst>
            </a:custGeom>
            <a:noFill/>
            <a:ln>
              <a:solidFill>
                <a:schemeClr val="accent2">
                  <a:lumMod val="50000"/>
                  <a:lumOff val="5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p>
          </p:txBody>
        </p:sp>
        <p:sp>
          <p:nvSpPr>
            <p:cNvPr id="11" name="任意多边形: 形状 10"/>
            <p:cNvSpPr/>
            <p:nvPr userDrawn="1">
              <p:custDataLst>
                <p:tags r:id="rId8"/>
              </p:custDataLst>
            </p:nvPr>
          </p:nvSpPr>
          <p:spPr>
            <a:xfrm rot="8836549">
              <a:off x="9214397" y="4662321"/>
              <a:ext cx="3650670" cy="2669046"/>
            </a:xfrm>
            <a:custGeom>
              <a:avLst/>
              <a:gdLst>
                <a:gd name="connsiteX0" fmla="*/ 0 w 3650670"/>
                <a:gd name="connsiteY0" fmla="*/ 2669046 h 2669046"/>
                <a:gd name="connsiteX1" fmla="*/ 0 w 3650670"/>
                <a:gd name="connsiteY1" fmla="*/ 2058425 h 2669046"/>
                <a:gd name="connsiteX2" fmla="*/ 1322713 w 3650670"/>
                <a:gd name="connsiteY2" fmla="*/ 0 h 2669046"/>
                <a:gd name="connsiteX3" fmla="*/ 3650670 w 3650670"/>
                <a:gd name="connsiteY3" fmla="*/ 1495910 h 2669046"/>
                <a:gd name="connsiteX4" fmla="*/ 3650670 w 3650670"/>
                <a:gd name="connsiteY4" fmla="*/ 2669046 h 2669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0670" h="2669046">
                  <a:moveTo>
                    <a:pt x="0" y="2669046"/>
                  </a:moveTo>
                  <a:lnTo>
                    <a:pt x="0" y="2058425"/>
                  </a:lnTo>
                  <a:lnTo>
                    <a:pt x="1322713" y="0"/>
                  </a:lnTo>
                  <a:lnTo>
                    <a:pt x="3650670" y="1495910"/>
                  </a:lnTo>
                  <a:lnTo>
                    <a:pt x="3650670" y="2669046"/>
                  </a:lnTo>
                  <a:close/>
                </a:path>
              </a:pathLst>
            </a:custGeom>
            <a:noFill/>
            <a:ln>
              <a:solidFill>
                <a:schemeClr val="accent5">
                  <a:lumMod val="50000"/>
                  <a:lumOff val="5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12" name="任意多边形: 形状 11"/>
            <p:cNvSpPr/>
            <p:nvPr userDrawn="1">
              <p:custDataLst>
                <p:tags r:id="rId9"/>
              </p:custDataLst>
            </p:nvPr>
          </p:nvSpPr>
          <p:spPr>
            <a:xfrm rot="7313351">
              <a:off x="9255217" y="4713718"/>
              <a:ext cx="3470433" cy="2801647"/>
            </a:xfrm>
            <a:custGeom>
              <a:avLst/>
              <a:gdLst>
                <a:gd name="connsiteX0" fmla="*/ 0 w 3470433"/>
                <a:gd name="connsiteY0" fmla="*/ 2801647 h 2801647"/>
                <a:gd name="connsiteX1" fmla="*/ 0 w 3470433"/>
                <a:gd name="connsiteY1" fmla="*/ 1074694 h 2801647"/>
                <a:gd name="connsiteX2" fmla="*/ 1727295 w 3470433"/>
                <a:gd name="connsiteY2" fmla="*/ 0 h 2801647"/>
                <a:gd name="connsiteX3" fmla="*/ 3470433 w 3470433"/>
                <a:gd name="connsiteY3" fmla="*/ 2801647 h 2801647"/>
              </a:gdLst>
              <a:ahLst/>
              <a:cxnLst>
                <a:cxn ang="0">
                  <a:pos x="connsiteX0" y="connsiteY0"/>
                </a:cxn>
                <a:cxn ang="0">
                  <a:pos x="connsiteX1" y="connsiteY1"/>
                </a:cxn>
                <a:cxn ang="0">
                  <a:pos x="connsiteX2" y="connsiteY2"/>
                </a:cxn>
                <a:cxn ang="0">
                  <a:pos x="connsiteX3" y="connsiteY3"/>
                </a:cxn>
              </a:cxnLst>
              <a:rect l="l" t="t" r="r" b="b"/>
              <a:pathLst>
                <a:path w="3470433" h="2801647">
                  <a:moveTo>
                    <a:pt x="0" y="2801647"/>
                  </a:moveTo>
                  <a:lnTo>
                    <a:pt x="0" y="1074694"/>
                  </a:lnTo>
                  <a:lnTo>
                    <a:pt x="1727295" y="0"/>
                  </a:lnTo>
                  <a:lnTo>
                    <a:pt x="3470433" y="2801647"/>
                  </a:lnTo>
                  <a:close/>
                </a:path>
              </a:pathLst>
            </a:custGeom>
            <a:noFill/>
            <a:ln>
              <a:solidFill>
                <a:schemeClr val="accent3">
                  <a:lumMod val="50000"/>
                  <a:lumOff val="50000"/>
                  <a:alpha val="37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13" name="任意多边形: 形状 12"/>
            <p:cNvSpPr/>
            <p:nvPr userDrawn="1">
              <p:custDataLst>
                <p:tags r:id="rId10"/>
              </p:custDataLst>
            </p:nvPr>
          </p:nvSpPr>
          <p:spPr>
            <a:xfrm rot="19702030">
              <a:off x="8729092" y="5065936"/>
              <a:ext cx="3204784" cy="2561222"/>
            </a:xfrm>
            <a:custGeom>
              <a:avLst/>
              <a:gdLst>
                <a:gd name="connsiteX0" fmla="*/ 2449439 w 3204784"/>
                <a:gd name="connsiteY0" fmla="*/ 0 h 2561222"/>
                <a:gd name="connsiteX1" fmla="*/ 3204784 w 3204784"/>
                <a:gd name="connsiteY1" fmla="*/ 1510690 h 2561222"/>
                <a:gd name="connsiteX2" fmla="*/ 2679518 w 3204784"/>
                <a:gd name="connsiteY2" fmla="*/ 2561222 h 2561222"/>
                <a:gd name="connsiteX3" fmla="*/ 0 w 3204784"/>
                <a:gd name="connsiteY3" fmla="*/ 910655 h 2561222"/>
                <a:gd name="connsiteX4" fmla="*/ 455327 w 3204784"/>
                <a:gd name="connsiteY4" fmla="*/ 0 h 25612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04784" h="2561222">
                  <a:moveTo>
                    <a:pt x="2449439" y="0"/>
                  </a:moveTo>
                  <a:lnTo>
                    <a:pt x="3204784" y="1510690"/>
                  </a:lnTo>
                  <a:lnTo>
                    <a:pt x="2679518" y="2561222"/>
                  </a:lnTo>
                  <a:lnTo>
                    <a:pt x="0" y="910655"/>
                  </a:lnTo>
                  <a:lnTo>
                    <a:pt x="455327" y="0"/>
                  </a:lnTo>
                  <a:close/>
                </a:path>
              </a:pathLst>
            </a:custGeom>
            <a:solidFill>
              <a:schemeClr val="accent2">
                <a:lumMod val="50000"/>
                <a:lumOff val="50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grpSp>
      <p:sp>
        <p:nvSpPr>
          <p:cNvPr id="3" name="日期占位符 2"/>
          <p:cNvSpPr>
            <a:spLocks noGrp="1"/>
          </p:cNvSpPr>
          <p:nvPr>
            <p:ph type="dt" sz="half" idx="10"/>
            <p:custDataLst>
              <p:tags r:id="rId11"/>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2"/>
            </p:custDataLst>
          </p:nvPr>
        </p:nvSpPr>
        <p:spPr/>
        <p:txBody>
          <a:bodyPr/>
          <a:lstStyle/>
          <a:p>
            <a:endParaRPr lang="zh-CN" altLang="en-US"/>
          </a:p>
        </p:txBody>
      </p:sp>
      <p:sp>
        <p:nvSpPr>
          <p:cNvPr id="5" name="灯片编号占位符 4"/>
          <p:cNvSpPr>
            <a:spLocks noGrp="1"/>
          </p:cNvSpPr>
          <p:nvPr>
            <p:ph type="sldNum" sz="quarter" idx="12"/>
            <p:custDataLst>
              <p:tags r:id="rId13"/>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14"/>
            </p:custDataLst>
          </p:nvPr>
        </p:nvSpPr>
        <p:spPr>
          <a:xfrm>
            <a:off x="3616763" y="2213264"/>
            <a:ext cx="5552985" cy="1787678"/>
          </a:xfrm>
        </p:spPr>
        <p:txBody>
          <a:bodyPr vert="horz" lIns="90000" tIns="46800" rIns="90000" bIns="46800" rtlCol="0" anchor="b" anchorCtr="1">
            <a:normAutofit/>
          </a:bodyPr>
          <a:lstStyle>
            <a:lvl1pPr marL="0" marR="0" algn="ctr" defTabSz="914400" rtl="0" eaLnBrk="1" fontAlgn="auto" latinLnBrk="0" hangingPunct="1">
              <a:lnSpc>
                <a:spcPct val="100000"/>
              </a:lnSpc>
              <a:buNone/>
              <a:defRPr kumimoji="0" lang="zh-CN" altLang="en-US" sz="9600" b="1" i="0" u="none" strike="noStrike" kern="1200" cap="none" spc="600" normalizeH="0" baseline="0" noProof="1" dirty="0">
                <a:solidFill>
                  <a:schemeClr val="accent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17" name="文本占位符 16"/>
          <p:cNvSpPr>
            <a:spLocks noGrp="1"/>
          </p:cNvSpPr>
          <p:nvPr>
            <p:ph type="body" sz="quarter" idx="13" hasCustomPrompt="1"/>
            <p:custDataLst>
              <p:tags r:id="rId15"/>
            </p:custDataLst>
          </p:nvPr>
        </p:nvSpPr>
        <p:spPr>
          <a:xfrm>
            <a:off x="3616763" y="4068975"/>
            <a:ext cx="5552985" cy="569912"/>
          </a:xfrm>
        </p:spPr>
        <p:txBody>
          <a:bodyPr lIns="90000" tIns="46800" rIns="90000" bIns="46800" anchor="t" anchorCtr="1">
            <a:normAutofit/>
          </a:bodyPr>
          <a:lstStyle>
            <a:lvl1pPr marL="0" indent="0" algn="ctr">
              <a:buNone/>
              <a:defRPr sz="1800" spc="200" baseline="0">
                <a:solidFill>
                  <a:schemeClr val="accent1"/>
                </a:solidFill>
                <a:latin typeface="Arial" panose="020B0604020202020204" pitchFamily="34" charset="0"/>
              </a:defRPr>
            </a:lvl1pPr>
            <a:lvl2pPr marL="457200" indent="0">
              <a:buNone/>
              <a:defRPr/>
            </a:lvl2pPr>
          </a:lstStyle>
          <a:p>
            <a:pPr lvl="0"/>
            <a:r>
              <a:rPr lang="zh-CN" altLang="en-US" dirty="0"/>
              <a:t>单击此处编辑副标题</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4" name="组合 13"/>
          <p:cNvGrpSpPr/>
          <p:nvPr userDrawn="1">
            <p:custDataLst>
              <p:tags r:id="rId2"/>
            </p:custDataLst>
          </p:nvPr>
        </p:nvGrpSpPr>
        <p:grpSpPr>
          <a:xfrm>
            <a:off x="11141075" y="5939155"/>
            <a:ext cx="1317625" cy="999490"/>
            <a:chOff x="11141090" y="5939220"/>
            <a:chExt cx="1317395" cy="999779"/>
          </a:xfrm>
        </p:grpSpPr>
        <p:sp>
          <p:nvSpPr>
            <p:cNvPr id="9" name="六边形 8"/>
            <p:cNvSpPr/>
            <p:nvPr>
              <p:custDataLst>
                <p:tags r:id="rId3"/>
              </p:custDataLst>
            </p:nvPr>
          </p:nvSpPr>
          <p:spPr>
            <a:xfrm rot="19800000">
              <a:off x="11141090" y="5939220"/>
              <a:ext cx="800414" cy="690013"/>
            </a:xfrm>
            <a:prstGeom prst="hexagon">
              <a:avLst>
                <a:gd name="adj" fmla="val 28602"/>
                <a:gd name="vf" fmla="val 115470"/>
              </a:avLst>
            </a:prstGeom>
            <a:noFill/>
            <a:ln w="28575">
              <a:solidFill>
                <a:schemeClr val="accent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custDataLst>
                <p:tags r:id="rId4"/>
              </p:custDataLst>
            </p:nvPr>
          </p:nvSpPr>
          <p:spPr>
            <a:xfrm rot="19800000">
              <a:off x="11426340" y="6123215"/>
              <a:ext cx="1032145" cy="815784"/>
            </a:xfrm>
            <a:custGeom>
              <a:avLst/>
              <a:gdLst>
                <a:gd name="connsiteX0" fmla="*/ 1024591 w 1032145"/>
                <a:gd name="connsiteY0" fmla="*/ 0 h 815784"/>
                <a:gd name="connsiteX1" fmla="*/ 1032145 w 1032145"/>
                <a:gd name="connsiteY1" fmla="*/ 13205 h 815784"/>
                <a:gd name="connsiteX2" fmla="*/ 568776 w 1032145"/>
                <a:gd name="connsiteY2" fmla="*/ 815784 h 815784"/>
                <a:gd name="connsiteX3" fmla="*/ 0 w 1032145"/>
                <a:gd name="connsiteY3" fmla="*/ 487401 h 815784"/>
                <a:gd name="connsiteX4" fmla="*/ 278812 w 1032145"/>
                <a:gd name="connsiteY4" fmla="*/ 0 h 81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45" h="815784">
                  <a:moveTo>
                    <a:pt x="1024591" y="0"/>
                  </a:moveTo>
                  <a:lnTo>
                    <a:pt x="1032145" y="13205"/>
                  </a:lnTo>
                  <a:lnTo>
                    <a:pt x="568776" y="815784"/>
                  </a:lnTo>
                  <a:lnTo>
                    <a:pt x="0" y="487401"/>
                  </a:lnTo>
                  <a:lnTo>
                    <a:pt x="278812" y="0"/>
                  </a:lnTo>
                  <a:close/>
                </a:path>
              </a:pathLst>
            </a:custGeom>
            <a:solidFill>
              <a:schemeClr val="accent1">
                <a:lumMod val="20000"/>
                <a:lumOff val="80000"/>
                <a:alpha val="53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3" name="任意多边形: 形状 12"/>
          <p:cNvSpPr/>
          <p:nvPr userDrawn="1">
            <p:custDataLst>
              <p:tags r:id="rId5"/>
            </p:custDataLst>
          </p:nvPr>
        </p:nvSpPr>
        <p:spPr>
          <a:xfrm>
            <a:off x="158115" y="0"/>
            <a:ext cx="1064895" cy="499110"/>
          </a:xfrm>
          <a:custGeom>
            <a:avLst/>
            <a:gdLst>
              <a:gd name="connsiteX0" fmla="*/ 22981 w 1064771"/>
              <a:gd name="connsiteY0" fmla="*/ 0 h 499126"/>
              <a:gd name="connsiteX1" fmla="*/ 1041790 w 1064771"/>
              <a:gd name="connsiteY1" fmla="*/ 0 h 499126"/>
              <a:gd name="connsiteX2" fmla="*/ 1064771 w 1064771"/>
              <a:gd name="connsiteY2" fmla="*/ 40173 h 499126"/>
              <a:gd name="connsiteX3" fmla="*/ 802231 w 1064771"/>
              <a:gd name="connsiteY3" fmla="*/ 499126 h 499126"/>
              <a:gd name="connsiteX4" fmla="*/ 262540 w 1064771"/>
              <a:gd name="connsiteY4" fmla="*/ 499126 h 499126"/>
              <a:gd name="connsiteX5" fmla="*/ 0 w 1064771"/>
              <a:gd name="connsiteY5" fmla="*/ 40173 h 49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4771" h="499126">
                <a:moveTo>
                  <a:pt x="22981" y="0"/>
                </a:moveTo>
                <a:lnTo>
                  <a:pt x="1041790" y="0"/>
                </a:lnTo>
                <a:lnTo>
                  <a:pt x="1064771" y="40173"/>
                </a:lnTo>
                <a:lnTo>
                  <a:pt x="802231" y="499126"/>
                </a:lnTo>
                <a:lnTo>
                  <a:pt x="262540" y="499126"/>
                </a:lnTo>
                <a:lnTo>
                  <a:pt x="0" y="40173"/>
                </a:lnTo>
                <a:close/>
              </a:path>
            </a:pathLst>
          </a:custGeom>
          <a:noFill/>
          <a:ln w="28575">
            <a:solidFill>
              <a:schemeClr val="accent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 name="日期占位符 2"/>
          <p:cNvSpPr>
            <a:spLocks noGrp="1"/>
          </p:cNvSpPr>
          <p:nvPr userDrawn="1">
            <p:ph type="dt" sz="half" idx="10"/>
            <p:custDataLst>
              <p:tags r:id="rId6"/>
            </p:custDataLst>
          </p:nvPr>
        </p:nvSpPr>
        <p:spPr/>
        <p:txBody>
          <a:bodyPr/>
          <a:lstStyle>
            <a:lvl1pPr>
              <a:defRPr baseline="0">
                <a:latin typeface="微软雅黑" panose="020B0503020204020204"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7"/>
            </p:custDataLst>
          </p:nvPr>
        </p:nvSpPr>
        <p:spPr/>
        <p:txBody>
          <a:bodyPr/>
          <a:lstStyle>
            <a:lvl1pPr>
              <a:defRPr baseline="0">
                <a:latin typeface="微软雅黑" panose="020B0503020204020204" charset="-122"/>
              </a:defRPr>
            </a:lvl1pPr>
          </a:lstStyle>
          <a:p>
            <a:endParaRPr lang="zh-CN" altLang="en-US" dirty="0"/>
          </a:p>
        </p:txBody>
      </p:sp>
      <p:sp>
        <p:nvSpPr>
          <p:cNvPr id="5" name="灯片编号占位符 4"/>
          <p:cNvSpPr>
            <a:spLocks noGrp="1"/>
          </p:cNvSpPr>
          <p:nvPr userDrawn="1">
            <p:ph type="sldNum" sz="quarter" idx="12"/>
            <p:custDataLst>
              <p:tags r:id="rId8"/>
            </p:custDataLst>
          </p:nvPr>
        </p:nvSpPr>
        <p:spPr/>
        <p:txBody>
          <a:bodyPr/>
          <a:lstStyle>
            <a:lvl1pPr>
              <a:defRPr baseline="0">
                <a:latin typeface="微软雅黑" panose="020B0503020204020204" charset="-122"/>
              </a:defRPr>
            </a:lvl1pPr>
          </a:lstStyle>
          <a:p>
            <a:fld id="{49AE70B2-8BF9-45C0-BB95-33D1B9D3A854}" type="slidenum">
              <a:rPr lang="zh-CN" altLang="en-US" smtClean="0"/>
            </a:fld>
            <a:endParaRPr lang="zh-CN" altLang="en-US" dirty="0"/>
          </a:p>
        </p:txBody>
      </p:sp>
      <p:sp>
        <p:nvSpPr>
          <p:cNvPr id="6" name="标题 5"/>
          <p:cNvSpPr>
            <a:spLocks noGrp="1"/>
          </p:cNvSpPr>
          <p:nvPr>
            <p:ph type="title"/>
            <p:custDataLst>
              <p:tags r:id="rId9"/>
            </p:custDataLst>
          </p:nvPr>
        </p:nvSpPr>
        <p:spPr/>
        <p:txBody>
          <a:bodyPr lIns="90000" tIns="46800" rIns="90000" bIns="46800">
            <a:normAutofit/>
          </a:bodyPr>
          <a:lstStyle>
            <a:lvl1pPr>
              <a:defRPr baseline="0">
                <a:solidFill>
                  <a:schemeClr val="tx1">
                    <a:lumMod val="85000"/>
                    <a:lumOff val="15000"/>
                  </a:schemeClr>
                </a:solidFill>
                <a:latin typeface="Arial" panose="020B0604020202020204" pitchFamily="34" charset="0"/>
              </a:defRPr>
            </a:lvl1pPr>
          </a:lstStyle>
          <a:p>
            <a:r>
              <a:rPr lang="zh-CN" altLang="en-US" dirty="0"/>
              <a:t>单击此处编辑母版标题样式</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aseline="0">
              <a:latin typeface="隶书" panose="02010509060101010101" pitchFamily="49" charset="-122"/>
              <a:ea typeface="隶书" panose="02010509060101010101" pitchFamily="49" charset="-122"/>
            </a:endParaRPr>
          </a:p>
        </p:txBody>
      </p:sp>
      <p:grpSp>
        <p:nvGrpSpPr>
          <p:cNvPr id="6" name="组合 5"/>
          <p:cNvGrpSpPr/>
          <p:nvPr userDrawn="1">
            <p:custDataLst>
              <p:tags r:id="rId3"/>
            </p:custDataLst>
          </p:nvPr>
        </p:nvGrpSpPr>
        <p:grpSpPr>
          <a:xfrm>
            <a:off x="9281709" y="5834101"/>
            <a:ext cx="2964713" cy="1416063"/>
            <a:chOff x="9281709" y="5834101"/>
            <a:chExt cx="2964713" cy="1416063"/>
          </a:xfrm>
        </p:grpSpPr>
        <p:sp>
          <p:nvSpPr>
            <p:cNvPr id="19" name="任意多边形: 形状 18"/>
            <p:cNvSpPr/>
            <p:nvPr>
              <p:custDataLst>
                <p:tags r:id="rId4"/>
              </p:custDataLst>
            </p:nvPr>
          </p:nvSpPr>
          <p:spPr>
            <a:xfrm rot="1800000">
              <a:off x="10424709" y="5834101"/>
              <a:ext cx="1821713" cy="1416063"/>
            </a:xfrm>
            <a:custGeom>
              <a:avLst/>
              <a:gdLst>
                <a:gd name="connsiteX0" fmla="*/ 493798 w 1821713"/>
                <a:gd name="connsiteY0" fmla="*/ 0 h 1416063"/>
                <a:gd name="connsiteX1" fmla="*/ 1508874 w 1821713"/>
                <a:gd name="connsiteY1" fmla="*/ 0 h 1416063"/>
                <a:gd name="connsiteX2" fmla="*/ 1821713 w 1821713"/>
                <a:gd name="connsiteY2" fmla="*/ 546882 h 1416063"/>
                <a:gd name="connsiteX3" fmla="*/ 316247 w 1821713"/>
                <a:gd name="connsiteY3" fmla="*/ 1416063 h 1416063"/>
                <a:gd name="connsiteX4" fmla="*/ 0 w 1821713"/>
                <a:gd name="connsiteY4" fmla="*/ 863222 h 1416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1713" h="1416063">
                  <a:moveTo>
                    <a:pt x="493798" y="0"/>
                  </a:moveTo>
                  <a:lnTo>
                    <a:pt x="1508874" y="0"/>
                  </a:lnTo>
                  <a:lnTo>
                    <a:pt x="1821713" y="546882"/>
                  </a:lnTo>
                  <a:lnTo>
                    <a:pt x="316247" y="1416063"/>
                  </a:lnTo>
                  <a:lnTo>
                    <a:pt x="0" y="863222"/>
                  </a:lnTo>
                  <a:close/>
                </a:path>
              </a:pathLst>
            </a:custGeom>
            <a:solidFill>
              <a:schemeClr val="accent1">
                <a:lumMod val="20000"/>
                <a:lumOff val="80000"/>
                <a:alpha val="3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任意多边形: 形状 15"/>
            <p:cNvSpPr/>
            <p:nvPr>
              <p:custDataLst>
                <p:tags r:id="rId5"/>
              </p:custDataLst>
            </p:nvPr>
          </p:nvSpPr>
          <p:spPr>
            <a:xfrm rot="1800000">
              <a:off x="9281709" y="5834101"/>
              <a:ext cx="1821713" cy="1416063"/>
            </a:xfrm>
            <a:custGeom>
              <a:avLst/>
              <a:gdLst>
                <a:gd name="connsiteX0" fmla="*/ 493798 w 1821713"/>
                <a:gd name="connsiteY0" fmla="*/ 0 h 1416063"/>
                <a:gd name="connsiteX1" fmla="*/ 1508874 w 1821713"/>
                <a:gd name="connsiteY1" fmla="*/ 0 h 1416063"/>
                <a:gd name="connsiteX2" fmla="*/ 1821713 w 1821713"/>
                <a:gd name="connsiteY2" fmla="*/ 546882 h 1416063"/>
                <a:gd name="connsiteX3" fmla="*/ 316248 w 1821713"/>
                <a:gd name="connsiteY3" fmla="*/ 1416063 h 1416063"/>
                <a:gd name="connsiteX4" fmla="*/ 0 w 1821713"/>
                <a:gd name="connsiteY4" fmla="*/ 863222 h 1416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1713" h="1416063">
                  <a:moveTo>
                    <a:pt x="493798" y="0"/>
                  </a:moveTo>
                  <a:lnTo>
                    <a:pt x="1508874" y="0"/>
                  </a:lnTo>
                  <a:lnTo>
                    <a:pt x="1821713" y="546882"/>
                  </a:lnTo>
                  <a:lnTo>
                    <a:pt x="316248" y="1416063"/>
                  </a:lnTo>
                  <a:lnTo>
                    <a:pt x="0" y="863222"/>
                  </a:lnTo>
                  <a:close/>
                </a:path>
              </a:pathLst>
            </a:custGeom>
            <a:solidFill>
              <a:schemeClr val="accent1">
                <a:lumMod val="20000"/>
                <a:lumOff val="80000"/>
                <a:alpha val="3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标题 1"/>
          <p:cNvSpPr>
            <a:spLocks noGrp="1"/>
          </p:cNvSpPr>
          <p:nvPr userDrawn="1">
            <p:ph type="title" hasCustomPrompt="1"/>
            <p:custDataLst>
              <p:tags r:id="rId6"/>
            </p:custDataLst>
          </p:nvPr>
        </p:nvSpPr>
        <p:spPr>
          <a:xfrm>
            <a:off x="1281600" y="1249200"/>
            <a:ext cx="9626400" cy="723600"/>
          </a:xfrm>
        </p:spPr>
        <p:txBody>
          <a:bodyPr lIns="90000" tIns="46800" rIns="90000" bIns="46800" anchor="ctr">
            <a:normAutofit/>
          </a:bodyPr>
          <a:lstStyle>
            <a:lvl1pPr marL="0" indent="0">
              <a:buFont typeface="Arial" panose="020B0604020202020204" pitchFamily="34" charset="0"/>
              <a:buNone/>
              <a:defRPr sz="320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userDrawn="1">
            <p:ph sz="quarter" idx="13" hasCustomPrompt="1"/>
            <p:custDataLst>
              <p:tags r:id="rId7"/>
            </p:custDataLst>
          </p:nvPr>
        </p:nvSpPr>
        <p:spPr>
          <a:xfrm>
            <a:off x="1281113" y="2163600"/>
            <a:ext cx="9626600" cy="3445200"/>
          </a:xfrm>
        </p:spPr>
        <p:txBody>
          <a:bodyPr lIns="90000" tIns="46800" rIns="90000" bIns="46800">
            <a:normAutofit/>
          </a:bodyPr>
          <a:lstStyle>
            <a:lvl1pPr marL="0" indent="0">
              <a:buNone/>
              <a:defRPr sz="1600" baseline="0">
                <a:solidFill>
                  <a:schemeClr val="tx1">
                    <a:lumMod val="85000"/>
                    <a:lumOff val="15000"/>
                  </a:schemeClr>
                </a:solidFill>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a:r>
              <a:rPr lang="zh-CN" altLang="en-US"/>
              <a:t>单击此处添加文本</a:t>
            </a:r>
            <a:endParaRPr lang="zh-CN" altLang="en-US" dirty="0"/>
          </a:p>
        </p:txBody>
      </p:sp>
      <p:sp>
        <p:nvSpPr>
          <p:cNvPr id="3" name="日期占位符 2"/>
          <p:cNvSpPr>
            <a:spLocks noGrp="1"/>
          </p:cNvSpPr>
          <p:nvPr userDrawn="1">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5" name="灯片编号占位符 4"/>
          <p:cNvSpPr>
            <a:spLocks noGrp="1"/>
          </p:cNvSpPr>
          <p:nvPr userDrawn="1">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4" name="页脚占位符 3"/>
          <p:cNvSpPr>
            <a:spLocks noGrp="1"/>
          </p:cNvSpPr>
          <p:nvPr userDrawn="1">
            <p:ph type="ftr" sz="quarter" idx="11"/>
            <p:custDataLst>
              <p:tags r:id="rId10"/>
            </p:custDataLst>
          </p:nvPr>
        </p:nvSpPr>
        <p:spPr/>
        <p:txBody>
          <a:bodyPr/>
          <a:lstStyle/>
          <a:p>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4823460" cy="685863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grpSp>
        <p:nvGrpSpPr>
          <p:cNvPr id="6" name="组合 5"/>
          <p:cNvGrpSpPr/>
          <p:nvPr userDrawn="1">
            <p:custDataLst>
              <p:tags r:id="rId3"/>
            </p:custDataLst>
          </p:nvPr>
        </p:nvGrpSpPr>
        <p:grpSpPr>
          <a:xfrm>
            <a:off x="-1" y="5582399"/>
            <a:ext cx="1472754" cy="1275602"/>
            <a:chOff x="-1" y="5582399"/>
            <a:chExt cx="1472754" cy="1275602"/>
          </a:xfrm>
        </p:grpSpPr>
        <p:sp>
          <p:nvSpPr>
            <p:cNvPr id="11" name="六边形 10"/>
            <p:cNvSpPr/>
            <p:nvPr userDrawn="1">
              <p:custDataLst>
                <p:tags r:id="rId4"/>
              </p:custDataLst>
            </p:nvPr>
          </p:nvSpPr>
          <p:spPr>
            <a:xfrm rot="5400000">
              <a:off x="487222" y="5655401"/>
              <a:ext cx="1058533" cy="912529"/>
            </a:xfrm>
            <a:prstGeom prst="hexagon">
              <a:avLst>
                <a:gd name="adj" fmla="val 28602"/>
                <a:gd name="vf" fmla="val 115470"/>
              </a:avLst>
            </a:prstGeom>
            <a:noFill/>
            <a:ln w="28575">
              <a:solidFill>
                <a:schemeClr val="bg1">
                  <a:alpha val="3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custDataLst>
                <p:tags r:id="rId5"/>
              </p:custDataLst>
            </p:nvPr>
          </p:nvSpPr>
          <p:spPr>
            <a:xfrm rot="5400000">
              <a:off x="-77295" y="5764217"/>
              <a:ext cx="1171078" cy="1016489"/>
            </a:xfrm>
            <a:custGeom>
              <a:avLst/>
              <a:gdLst>
                <a:gd name="connsiteX0" fmla="*/ 0 w 1171078"/>
                <a:gd name="connsiteY0" fmla="*/ 727700 h 1016489"/>
                <a:gd name="connsiteX1" fmla="*/ 416274 w 1171078"/>
                <a:gd name="connsiteY1" fmla="*/ 0 h 1016489"/>
                <a:gd name="connsiteX2" fmla="*/ 1171078 w 1171078"/>
                <a:gd name="connsiteY2" fmla="*/ 0 h 1016489"/>
                <a:gd name="connsiteX3" fmla="*/ 1171078 w 1171078"/>
                <a:gd name="connsiteY3" fmla="*/ 1016489 h 1016489"/>
                <a:gd name="connsiteX4" fmla="*/ 165199 w 1171078"/>
                <a:gd name="connsiteY4" fmla="*/ 1016489 h 1016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078" h="1016489">
                  <a:moveTo>
                    <a:pt x="0" y="727700"/>
                  </a:moveTo>
                  <a:lnTo>
                    <a:pt x="416274" y="0"/>
                  </a:lnTo>
                  <a:lnTo>
                    <a:pt x="1171078" y="0"/>
                  </a:lnTo>
                  <a:lnTo>
                    <a:pt x="1171078" y="1016489"/>
                  </a:lnTo>
                  <a:lnTo>
                    <a:pt x="165199" y="1016489"/>
                  </a:lnTo>
                  <a:close/>
                </a:path>
              </a:pathLst>
            </a:custGeom>
            <a:solidFill>
              <a:schemeClr val="bg1">
                <a:alpha val="33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标题 1"/>
          <p:cNvSpPr>
            <a:spLocks noGrp="1"/>
          </p:cNvSpPr>
          <p:nvPr userDrawn="1">
            <p:ph type="title" hasCustomPrompt="1"/>
            <p:custDataLst>
              <p:tags r:id="rId6"/>
            </p:custDataLst>
          </p:nvPr>
        </p:nvSpPr>
        <p:spPr>
          <a:xfrm>
            <a:off x="583200" y="770400"/>
            <a:ext cx="3960000" cy="882000"/>
          </a:xfrm>
        </p:spPr>
        <p:txBody>
          <a:bodyPr lIns="90000" tIns="46800" rIns="90000" bIns="46800" anchor="ctr">
            <a:normAutofit/>
          </a:bodyPr>
          <a:lstStyle>
            <a:lvl1pPr marL="0" indent="0">
              <a:buFont typeface="Arial" panose="020B0604020202020204" pitchFamily="34" charset="0"/>
              <a:buNone/>
              <a:defRPr sz="320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userDrawn="1">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8"/>
            </p:custDataLst>
          </p:nvPr>
        </p:nvSpPr>
        <p:spPr/>
        <p:txBody>
          <a:bodyPr/>
          <a:lstStyle/>
          <a:p>
            <a:endParaRPr lang="zh-CN" altLang="en-US" dirty="0"/>
          </a:p>
        </p:txBody>
      </p:sp>
      <p:sp>
        <p:nvSpPr>
          <p:cNvPr id="5" name="灯片编号占位符 4"/>
          <p:cNvSpPr>
            <a:spLocks noGrp="1"/>
          </p:cNvSpPr>
          <p:nvPr userDrawn="1">
            <p:ph type="sldNum" sz="quarter" idx="12"/>
            <p:custDataLst>
              <p:tags r:id="rId9"/>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0"/>
            </p:custDataLst>
          </p:nvPr>
        </p:nvSpPr>
        <p:spPr>
          <a:xfrm>
            <a:off x="586800" y="1764000"/>
            <a:ext cx="3956400" cy="4093200"/>
          </a:xfrm>
        </p:spPr>
        <p:txBody>
          <a:bodyPr lIns="90000" tIns="46800" rIns="90000" bIns="46800">
            <a:normAutofit/>
          </a:bodyPr>
          <a:lstStyle>
            <a:lvl1pPr marL="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1pPr>
            <a:lvl2pPr marL="45720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2pPr>
            <a:lvl3pPr marL="91440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3pPr>
            <a:lvl4pPr marL="137160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4pPr>
            <a:lvl5pPr marL="182880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内容占位符 8"/>
          <p:cNvSpPr>
            <a:spLocks noGrp="1"/>
          </p:cNvSpPr>
          <p:nvPr userDrawn="1">
            <p:ph sz="quarter" idx="14"/>
            <p:custDataLst>
              <p:tags r:id="rId11"/>
            </p:custDataLst>
          </p:nvPr>
        </p:nvSpPr>
        <p:spPr>
          <a:xfrm>
            <a:off x="5101200" y="769938"/>
            <a:ext cx="6480000" cy="5087937"/>
          </a:xfrm>
        </p:spPr>
        <p:txBody>
          <a:bodyPr lIns="90000" tIns="46800" rIns="90000" bIns="46800">
            <a:normAutofit/>
          </a:bodyPr>
          <a:lstStyle>
            <a:lvl1pPr marL="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1pPr>
            <a:lvl2pPr marL="45720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2pPr>
            <a:lvl3pPr marL="91440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3pPr>
            <a:lvl4pPr marL="137160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4pPr>
            <a:lvl5pPr marL="182880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a:sym typeface="+mn-ea"/>
              </a:rPr>
              <a:t>第</a:t>
            </a:r>
            <a:r>
              <a:rPr lang="zh-CN" altLang="en-US"/>
              <a:t>二级</a:t>
            </a:r>
            <a:endParaRPr lang="zh-CN" altLang="en-US"/>
          </a:p>
          <a:p>
            <a:pPr lvl="2"/>
            <a:r>
              <a:rPr lang="zh-CN" altLang="en-US">
                <a:sym typeface="+mn-ea"/>
              </a:rPr>
              <a:t>第</a:t>
            </a:r>
            <a:r>
              <a:rPr lang="zh-CN" altLang="en-US"/>
              <a:t>三级</a:t>
            </a:r>
            <a:endParaRPr lang="zh-CN" altLang="en-US"/>
          </a:p>
          <a:p>
            <a:pPr lvl="3"/>
            <a:r>
              <a:rPr lang="zh-CN" altLang="en-US">
                <a:sym typeface="+mn-ea"/>
              </a:rPr>
              <a:t>第</a:t>
            </a:r>
            <a:r>
              <a:rPr lang="zh-CN" altLang="en-US"/>
              <a:t>四级</a:t>
            </a:r>
            <a:endParaRPr lang="zh-CN" altLang="en-US"/>
          </a:p>
          <a:p>
            <a:pPr lvl="4"/>
            <a:r>
              <a:rPr lang="zh-CN" altLang="en-US">
                <a:sym typeface="+mn-ea"/>
              </a:rPr>
              <a:t>第</a:t>
            </a:r>
            <a:r>
              <a:rPr lang="zh-CN" altLang="en-US"/>
              <a:t>五级</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3" name="日期占位符 2"/>
          <p:cNvSpPr>
            <a:spLocks noGrp="1"/>
          </p:cNvSpPr>
          <p:nvPr userDrawn="1">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4"/>
            </p:custDataLst>
          </p:nvPr>
        </p:nvSpPr>
        <p:spPr/>
        <p:txBody>
          <a:bodyPr/>
          <a:lstStyle/>
          <a:p>
            <a:endParaRPr lang="zh-CN" altLang="en-US" dirty="0"/>
          </a:p>
        </p:txBody>
      </p:sp>
      <p:sp>
        <p:nvSpPr>
          <p:cNvPr id="5" name="灯片编号占位符 4"/>
          <p:cNvSpPr>
            <a:spLocks noGrp="1"/>
          </p:cNvSpPr>
          <p:nvPr userDrawn="1">
            <p:ph type="sldNum" sz="quarter" idx="12"/>
            <p:custDataLst>
              <p:tags r:id="rId5"/>
            </p:custDataLst>
          </p:nvPr>
        </p:nvSpPr>
        <p:spPr/>
        <p:txBody>
          <a:bodyPr/>
          <a:lstStyle/>
          <a:p>
            <a:fld id="{49AE70B2-8BF9-45C0-BB95-33D1B9D3A854}" type="slidenum">
              <a:rPr lang="zh-CN" altLang="en-US" smtClean="0"/>
            </a:fld>
            <a:endParaRPr lang="zh-CN" altLang="en-US" dirty="0"/>
          </a:p>
        </p:txBody>
      </p:sp>
      <p:grpSp>
        <p:nvGrpSpPr>
          <p:cNvPr id="6" name="组合 5"/>
          <p:cNvGrpSpPr/>
          <p:nvPr userDrawn="1">
            <p:custDataLst>
              <p:tags r:id="rId6"/>
            </p:custDataLst>
          </p:nvPr>
        </p:nvGrpSpPr>
        <p:grpSpPr>
          <a:xfrm>
            <a:off x="9354035" y="-415023"/>
            <a:ext cx="2792698" cy="1115359"/>
            <a:chOff x="9354035" y="-415023"/>
            <a:chExt cx="2792698" cy="1115359"/>
          </a:xfrm>
        </p:grpSpPr>
        <p:sp>
          <p:nvSpPr>
            <p:cNvPr id="16" name="任意多边形: 形状 15"/>
            <p:cNvSpPr/>
            <p:nvPr userDrawn="1">
              <p:custDataLst>
                <p:tags r:id="rId7"/>
              </p:custDataLst>
            </p:nvPr>
          </p:nvSpPr>
          <p:spPr>
            <a:xfrm rot="1800000">
              <a:off x="10497035" y="-415023"/>
              <a:ext cx="1649698" cy="1115359"/>
            </a:xfrm>
            <a:custGeom>
              <a:avLst/>
              <a:gdLst>
                <a:gd name="connsiteX0" fmla="*/ 0 w 1649698"/>
                <a:gd name="connsiteY0" fmla="*/ 869181 h 1115359"/>
                <a:gd name="connsiteX1" fmla="*/ 1505466 w 1649698"/>
                <a:gd name="connsiteY1" fmla="*/ 0 h 1115359"/>
                <a:gd name="connsiteX2" fmla="*/ 1649698 w 1649698"/>
                <a:gd name="connsiteY2" fmla="*/ 252137 h 1115359"/>
                <a:gd name="connsiteX3" fmla="*/ 1155900 w 1649698"/>
                <a:gd name="connsiteY3" fmla="*/ 1115359 h 1115359"/>
                <a:gd name="connsiteX4" fmla="*/ 140824 w 1649698"/>
                <a:gd name="connsiteY4" fmla="*/ 1115359 h 111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698" h="1115359">
                  <a:moveTo>
                    <a:pt x="0" y="869181"/>
                  </a:moveTo>
                  <a:lnTo>
                    <a:pt x="1505466" y="0"/>
                  </a:lnTo>
                  <a:lnTo>
                    <a:pt x="1649698" y="252137"/>
                  </a:lnTo>
                  <a:lnTo>
                    <a:pt x="1155900" y="1115359"/>
                  </a:lnTo>
                  <a:lnTo>
                    <a:pt x="140824" y="1115359"/>
                  </a:lnTo>
                  <a:close/>
                </a:path>
              </a:pathLst>
            </a:custGeom>
            <a:solidFill>
              <a:schemeClr val="accent1">
                <a:lumMod val="20000"/>
                <a:lumOff val="80000"/>
                <a:alpha val="3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p:cNvSpPr/>
            <p:nvPr userDrawn="1">
              <p:custDataLst>
                <p:tags r:id="rId8"/>
              </p:custDataLst>
            </p:nvPr>
          </p:nvSpPr>
          <p:spPr>
            <a:xfrm rot="1800000">
              <a:off x="9354035" y="-415023"/>
              <a:ext cx="1649698" cy="1115359"/>
            </a:xfrm>
            <a:custGeom>
              <a:avLst/>
              <a:gdLst>
                <a:gd name="connsiteX0" fmla="*/ 0 w 1649698"/>
                <a:gd name="connsiteY0" fmla="*/ 869181 h 1115359"/>
                <a:gd name="connsiteX1" fmla="*/ 1505466 w 1649698"/>
                <a:gd name="connsiteY1" fmla="*/ 0 h 1115359"/>
                <a:gd name="connsiteX2" fmla="*/ 1649698 w 1649698"/>
                <a:gd name="connsiteY2" fmla="*/ 252137 h 1115359"/>
                <a:gd name="connsiteX3" fmla="*/ 1155900 w 1649698"/>
                <a:gd name="connsiteY3" fmla="*/ 1115359 h 1115359"/>
                <a:gd name="connsiteX4" fmla="*/ 140824 w 1649698"/>
                <a:gd name="connsiteY4" fmla="*/ 1115359 h 111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698" h="1115359">
                  <a:moveTo>
                    <a:pt x="0" y="869181"/>
                  </a:moveTo>
                  <a:lnTo>
                    <a:pt x="1505466" y="0"/>
                  </a:lnTo>
                  <a:lnTo>
                    <a:pt x="1649698" y="252137"/>
                  </a:lnTo>
                  <a:lnTo>
                    <a:pt x="1155900" y="1115359"/>
                  </a:lnTo>
                  <a:lnTo>
                    <a:pt x="140824" y="1115359"/>
                  </a:lnTo>
                  <a:close/>
                </a:path>
              </a:pathLst>
            </a:custGeom>
            <a:solidFill>
              <a:schemeClr val="accent1">
                <a:lumMod val="20000"/>
                <a:lumOff val="80000"/>
                <a:alpha val="3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2" name="标题 1"/>
          <p:cNvSpPr>
            <a:spLocks noGrp="1"/>
          </p:cNvSpPr>
          <p:nvPr userDrawn="1">
            <p:ph type="title"/>
            <p:custDataLst>
              <p:tags r:id="rId9"/>
            </p:custDataLst>
          </p:nvPr>
        </p:nvSpPr>
        <p:spPr>
          <a:xfrm>
            <a:off x="612000" y="781200"/>
            <a:ext cx="10976400" cy="626400"/>
          </a:xfrm>
        </p:spPr>
        <p:txBody>
          <a:bodyPr lIns="90000" tIns="46800" rIns="90000" bIns="46800" anchor="ctr">
            <a:normAutofit/>
          </a:bodyPr>
          <a:lstStyle>
            <a:lvl1pPr marL="0" indent="0" algn="ctr">
              <a:buFont typeface="Arial" panose="020B0604020202020204" pitchFamily="34" charset="0"/>
              <a:buNone/>
              <a:defRPr sz="360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7" name="文本占位符 6"/>
          <p:cNvSpPr>
            <a:spLocks noGrp="1"/>
          </p:cNvSpPr>
          <p:nvPr userDrawn="1">
            <p:ph type="body" sz="quarter" idx="13"/>
            <p:custDataLst>
              <p:tags r:id="rId10"/>
            </p:custDataLst>
          </p:nvPr>
        </p:nvSpPr>
        <p:spPr>
          <a:xfrm>
            <a:off x="612000" y="1659600"/>
            <a:ext cx="10975975" cy="828000"/>
          </a:xfrm>
        </p:spPr>
        <p:txBody>
          <a:bodyPr lIns="90000" tIns="46800" rIns="90000" bIns="46800">
            <a:normAutofit/>
          </a:bodyPr>
          <a:lstStyle>
            <a:lvl1pPr marL="0" indent="0" algn="ctr">
              <a:lnSpc>
                <a:spcPct val="130000"/>
              </a:lnSpc>
              <a:spcBef>
                <a:spcPts val="0"/>
              </a:spcBef>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userDrawn="1">
            <p:ph sz="quarter" idx="14"/>
            <p:custDataLst>
              <p:tags r:id="rId11"/>
            </p:custDataLst>
          </p:nvPr>
        </p:nvSpPr>
        <p:spPr>
          <a:xfrm>
            <a:off x="612775" y="2808000"/>
            <a:ext cx="10965600" cy="3430800"/>
          </a:xfrm>
        </p:spPr>
        <p:txBody>
          <a:bodyPr lIns="90000" tIns="46800" rIns="90000" bIns="46800">
            <a:normAutofit/>
          </a:bodyPr>
          <a:lstStyle>
            <a:lvl1pPr marL="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1pPr>
            <a:lvl2pPr marL="45720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2pPr>
            <a:lvl3pPr marL="91440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3pPr>
            <a:lvl4pPr marL="137160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4pPr>
            <a:lvl5pPr marL="182880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grpSp>
        <p:nvGrpSpPr>
          <p:cNvPr id="6" name="组合 5"/>
          <p:cNvGrpSpPr/>
          <p:nvPr userDrawn="1">
            <p:custDataLst>
              <p:tags r:id="rId2"/>
            </p:custDataLst>
          </p:nvPr>
        </p:nvGrpSpPr>
        <p:grpSpPr>
          <a:xfrm>
            <a:off x="9354035" y="-415023"/>
            <a:ext cx="2792698" cy="1115359"/>
            <a:chOff x="9354035" y="-415023"/>
            <a:chExt cx="2792698" cy="1115359"/>
          </a:xfrm>
        </p:grpSpPr>
        <p:sp>
          <p:nvSpPr>
            <p:cNvPr id="12" name="任意多边形: 形状 11"/>
            <p:cNvSpPr/>
            <p:nvPr userDrawn="1">
              <p:custDataLst>
                <p:tags r:id="rId3"/>
              </p:custDataLst>
            </p:nvPr>
          </p:nvSpPr>
          <p:spPr>
            <a:xfrm rot="1800000">
              <a:off x="10497035" y="-415023"/>
              <a:ext cx="1649698" cy="1115359"/>
            </a:xfrm>
            <a:custGeom>
              <a:avLst/>
              <a:gdLst>
                <a:gd name="connsiteX0" fmla="*/ 0 w 1649698"/>
                <a:gd name="connsiteY0" fmla="*/ 869181 h 1115359"/>
                <a:gd name="connsiteX1" fmla="*/ 1505466 w 1649698"/>
                <a:gd name="connsiteY1" fmla="*/ 0 h 1115359"/>
                <a:gd name="connsiteX2" fmla="*/ 1649698 w 1649698"/>
                <a:gd name="connsiteY2" fmla="*/ 252137 h 1115359"/>
                <a:gd name="connsiteX3" fmla="*/ 1155900 w 1649698"/>
                <a:gd name="connsiteY3" fmla="*/ 1115359 h 1115359"/>
                <a:gd name="connsiteX4" fmla="*/ 140824 w 1649698"/>
                <a:gd name="connsiteY4" fmla="*/ 1115359 h 111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698" h="1115359">
                  <a:moveTo>
                    <a:pt x="0" y="869181"/>
                  </a:moveTo>
                  <a:lnTo>
                    <a:pt x="1505466" y="0"/>
                  </a:lnTo>
                  <a:lnTo>
                    <a:pt x="1649698" y="252137"/>
                  </a:lnTo>
                  <a:lnTo>
                    <a:pt x="1155900" y="1115359"/>
                  </a:lnTo>
                  <a:lnTo>
                    <a:pt x="140824" y="1115359"/>
                  </a:lnTo>
                  <a:close/>
                </a:path>
              </a:pathLst>
            </a:custGeom>
            <a:solidFill>
              <a:schemeClr val="accent1">
                <a:lumMod val="20000"/>
                <a:lumOff val="80000"/>
                <a:alpha val="3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任意多边形: 形状 13"/>
            <p:cNvSpPr/>
            <p:nvPr userDrawn="1">
              <p:custDataLst>
                <p:tags r:id="rId4"/>
              </p:custDataLst>
            </p:nvPr>
          </p:nvSpPr>
          <p:spPr>
            <a:xfrm rot="1800000">
              <a:off x="9354035" y="-415023"/>
              <a:ext cx="1649698" cy="1115359"/>
            </a:xfrm>
            <a:custGeom>
              <a:avLst/>
              <a:gdLst>
                <a:gd name="connsiteX0" fmla="*/ 0 w 1649698"/>
                <a:gd name="connsiteY0" fmla="*/ 869181 h 1115359"/>
                <a:gd name="connsiteX1" fmla="*/ 1505466 w 1649698"/>
                <a:gd name="connsiteY1" fmla="*/ 0 h 1115359"/>
                <a:gd name="connsiteX2" fmla="*/ 1649698 w 1649698"/>
                <a:gd name="connsiteY2" fmla="*/ 252137 h 1115359"/>
                <a:gd name="connsiteX3" fmla="*/ 1155900 w 1649698"/>
                <a:gd name="connsiteY3" fmla="*/ 1115359 h 1115359"/>
                <a:gd name="connsiteX4" fmla="*/ 140824 w 1649698"/>
                <a:gd name="connsiteY4" fmla="*/ 1115359 h 111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698" h="1115359">
                  <a:moveTo>
                    <a:pt x="0" y="869181"/>
                  </a:moveTo>
                  <a:lnTo>
                    <a:pt x="1505466" y="0"/>
                  </a:lnTo>
                  <a:lnTo>
                    <a:pt x="1649698" y="252137"/>
                  </a:lnTo>
                  <a:lnTo>
                    <a:pt x="1155900" y="1115359"/>
                  </a:lnTo>
                  <a:lnTo>
                    <a:pt x="140824" y="1115359"/>
                  </a:lnTo>
                  <a:close/>
                </a:path>
              </a:pathLst>
            </a:custGeom>
            <a:solidFill>
              <a:schemeClr val="accent1">
                <a:lumMod val="20000"/>
                <a:lumOff val="80000"/>
                <a:alpha val="3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3" name="矩形 12"/>
          <p:cNvSpPr/>
          <p:nvPr userDrawn="1">
            <p:custDataLst>
              <p:tags r:id="rId5"/>
            </p:custDataLst>
          </p:nvPr>
        </p:nvSpPr>
        <p:spPr>
          <a:xfrm>
            <a:off x="0" y="50419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3" name="日期占位符 2"/>
          <p:cNvSpPr>
            <a:spLocks noGrp="1"/>
          </p:cNvSpPr>
          <p:nvPr userDrawn="1">
            <p:ph type="dt" sz="half" idx="10"/>
            <p:custDataLst>
              <p:tags r:id="rId6"/>
            </p:custDataLst>
          </p:nvPr>
        </p:nvSpPr>
        <p:spPr/>
        <p:txBody>
          <a:bodyPr>
            <a:normAutofit/>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7"/>
            </p:custDataLst>
          </p:nvPr>
        </p:nvSpPr>
        <p:spPr/>
        <p:txBody>
          <a:bodyPr>
            <a:normAutofit/>
          </a:bodyPr>
          <a:lstStyle/>
          <a:p>
            <a:endParaRPr lang="zh-CN" altLang="en-US" dirty="0"/>
          </a:p>
        </p:txBody>
      </p:sp>
      <p:sp>
        <p:nvSpPr>
          <p:cNvPr id="5" name="灯片编号占位符 4"/>
          <p:cNvSpPr>
            <a:spLocks noGrp="1"/>
          </p:cNvSpPr>
          <p:nvPr userDrawn="1">
            <p:ph type="sldNum" sz="quarter" idx="12"/>
            <p:custDataLst>
              <p:tags r:id="rId8"/>
            </p:custDataLst>
          </p:nvPr>
        </p:nvSpPr>
        <p:spPr/>
        <p:txBody>
          <a:bodyPr>
            <a:normAutofit/>
          </a:bodyPr>
          <a:lstStyle/>
          <a:p>
            <a:fld id="{49AE70B2-8BF9-45C0-BB95-33D1B9D3A854}" type="slidenum">
              <a:rPr lang="zh-CN" altLang="en-US" smtClean="0"/>
            </a:fld>
            <a:endParaRPr lang="zh-CN" altLang="en-US" dirty="0"/>
          </a:p>
        </p:txBody>
      </p:sp>
      <p:sp>
        <p:nvSpPr>
          <p:cNvPr id="2" name="标题 1"/>
          <p:cNvSpPr>
            <a:spLocks noGrp="1"/>
          </p:cNvSpPr>
          <p:nvPr userDrawn="1">
            <p:ph type="title"/>
            <p:custDataLst>
              <p:tags r:id="rId9"/>
            </p:custDataLst>
          </p:nvPr>
        </p:nvSpPr>
        <p:spPr>
          <a:xfrm>
            <a:off x="604800" y="533400"/>
            <a:ext cx="10976400" cy="701400"/>
          </a:xfrm>
        </p:spPr>
        <p:txBody>
          <a:bodyPr lIns="90000" tIns="46800" rIns="90000" bIns="46800" anchor="ctr">
            <a:normAutofit/>
          </a:bodyPr>
          <a:lstStyle>
            <a:lvl1pPr marL="0" indent="0" algn="ctr">
              <a:lnSpc>
                <a:spcPct val="100000"/>
              </a:lnSpc>
              <a:buFont typeface="Arial" panose="020B0604020202020204" pitchFamily="34" charset="0"/>
              <a:buNone/>
              <a:defRPr sz="320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7" name="内容占位符 6"/>
          <p:cNvSpPr>
            <a:spLocks noGrp="1"/>
          </p:cNvSpPr>
          <p:nvPr userDrawn="1">
            <p:ph sz="quarter" idx="13"/>
            <p:custDataLst>
              <p:tags r:id="rId10"/>
            </p:custDataLst>
          </p:nvPr>
        </p:nvSpPr>
        <p:spPr>
          <a:xfrm>
            <a:off x="604837" y="1681200"/>
            <a:ext cx="10990800" cy="3211200"/>
          </a:xfrm>
        </p:spPr>
        <p:txBody>
          <a:bodyPr lIns="90000" tIns="46800" rIns="90000" bIns="46800">
            <a:normAutofit/>
          </a:bodyPr>
          <a:lstStyle>
            <a:lvl1pPr marL="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1pPr>
            <a:lvl2pPr marL="45720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2pPr>
            <a:lvl3pPr marL="91440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3pPr>
            <a:lvl4pPr marL="137160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4pPr>
            <a:lvl5pPr marL="1828800" indent="0">
              <a:lnSpc>
                <a:spcPct val="130000"/>
              </a:lnSpc>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9" name="文本占位符 8"/>
          <p:cNvSpPr>
            <a:spLocks noGrp="1"/>
          </p:cNvSpPr>
          <p:nvPr userDrawn="1">
            <p:ph type="body" sz="quarter" idx="14"/>
            <p:custDataLst>
              <p:tags r:id="rId11"/>
            </p:custDataLst>
          </p:nvPr>
        </p:nvSpPr>
        <p:spPr>
          <a:xfrm>
            <a:off x="594000" y="5180400"/>
            <a:ext cx="11001600" cy="1011600"/>
          </a:xfrm>
        </p:spPr>
        <p:txBody>
          <a:bodyPr lIns="90000" tIns="46800" rIns="90000" bIns="46800">
            <a:normAutofit/>
          </a:bodyPr>
          <a:lstStyle>
            <a:lvl1pPr marL="0" indent="0">
              <a:lnSpc>
                <a:spcPct val="130000"/>
              </a:lnSpc>
              <a:spcBef>
                <a:spcPts val="0"/>
              </a:spcBef>
              <a:spcAft>
                <a:spcPts val="1000"/>
              </a:spcAft>
              <a:buFont typeface="Arial" panose="020B0604020202020204" pitchFamily="34" charset="0"/>
              <a:buNone/>
              <a:defRPr sz="1600" spc="1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grpSp>
        <p:nvGrpSpPr>
          <p:cNvPr id="14" name="组合 13"/>
          <p:cNvGrpSpPr/>
          <p:nvPr userDrawn="1">
            <p:custDataLst>
              <p:tags r:id="rId2"/>
            </p:custDataLst>
          </p:nvPr>
        </p:nvGrpSpPr>
        <p:grpSpPr>
          <a:xfrm>
            <a:off x="11141090" y="5939220"/>
            <a:ext cx="1317395" cy="999779"/>
            <a:chOff x="11141090" y="5939220"/>
            <a:chExt cx="1317395" cy="999779"/>
          </a:xfrm>
        </p:grpSpPr>
        <p:sp>
          <p:nvSpPr>
            <p:cNvPr id="17" name="六边形 16"/>
            <p:cNvSpPr/>
            <p:nvPr>
              <p:custDataLst>
                <p:tags r:id="rId3"/>
              </p:custDataLst>
            </p:nvPr>
          </p:nvSpPr>
          <p:spPr>
            <a:xfrm rot="19800000">
              <a:off x="11141090" y="5939220"/>
              <a:ext cx="800414" cy="690013"/>
            </a:xfrm>
            <a:prstGeom prst="hexagon">
              <a:avLst>
                <a:gd name="adj" fmla="val 28602"/>
                <a:gd name="vf" fmla="val 115470"/>
              </a:avLst>
            </a:prstGeom>
            <a:noFill/>
            <a:ln w="28575">
              <a:solidFill>
                <a:schemeClr val="accent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p:cNvSpPr/>
            <p:nvPr>
              <p:custDataLst>
                <p:tags r:id="rId4"/>
              </p:custDataLst>
            </p:nvPr>
          </p:nvSpPr>
          <p:spPr>
            <a:xfrm rot="19800000">
              <a:off x="11426340" y="6123215"/>
              <a:ext cx="1032145" cy="815784"/>
            </a:xfrm>
            <a:custGeom>
              <a:avLst/>
              <a:gdLst>
                <a:gd name="connsiteX0" fmla="*/ 1024591 w 1032145"/>
                <a:gd name="connsiteY0" fmla="*/ 0 h 815784"/>
                <a:gd name="connsiteX1" fmla="*/ 1032145 w 1032145"/>
                <a:gd name="connsiteY1" fmla="*/ 13205 h 815784"/>
                <a:gd name="connsiteX2" fmla="*/ 568776 w 1032145"/>
                <a:gd name="connsiteY2" fmla="*/ 815784 h 815784"/>
                <a:gd name="connsiteX3" fmla="*/ 0 w 1032145"/>
                <a:gd name="connsiteY3" fmla="*/ 487401 h 815784"/>
                <a:gd name="connsiteX4" fmla="*/ 278812 w 1032145"/>
                <a:gd name="connsiteY4" fmla="*/ 0 h 815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45" h="815784">
                  <a:moveTo>
                    <a:pt x="1024591" y="0"/>
                  </a:moveTo>
                  <a:lnTo>
                    <a:pt x="1032145" y="13205"/>
                  </a:lnTo>
                  <a:lnTo>
                    <a:pt x="568776" y="815784"/>
                  </a:lnTo>
                  <a:lnTo>
                    <a:pt x="0" y="487401"/>
                  </a:lnTo>
                  <a:lnTo>
                    <a:pt x="278812" y="0"/>
                  </a:lnTo>
                  <a:close/>
                </a:path>
              </a:pathLst>
            </a:custGeom>
            <a:solidFill>
              <a:schemeClr val="accent1">
                <a:lumMod val="20000"/>
                <a:lumOff val="80000"/>
                <a:alpha val="53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sp>
        <p:nvSpPr>
          <p:cNvPr id="15" name="矩形 14"/>
          <p:cNvSpPr/>
          <p:nvPr userDrawn="1">
            <p:custDataLst>
              <p:tags r:id="rId5"/>
            </p:custDataLst>
          </p:nvPr>
        </p:nvSpPr>
        <p:spPr>
          <a:xfrm>
            <a:off x="0" y="0"/>
            <a:ext cx="12192000" cy="914407"/>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a:latin typeface="Viner Hand ITC" panose="03070502030502020203" charset="0"/>
              <a:cs typeface="Viner Hand ITC" panose="03070502030502020203" charset="0"/>
              <a:sym typeface="+mn-ea"/>
            </a:endParaRPr>
          </a:p>
        </p:txBody>
      </p:sp>
      <p:sp>
        <p:nvSpPr>
          <p:cNvPr id="2" name="标题 1"/>
          <p:cNvSpPr>
            <a:spLocks noGrp="1"/>
          </p:cNvSpPr>
          <p:nvPr>
            <p:ph type="title"/>
            <p:custDataLst>
              <p:tags r:id="rId6"/>
            </p:custDataLst>
          </p:nvPr>
        </p:nvSpPr>
        <p:spPr>
          <a:xfrm>
            <a:off x="579600" y="237600"/>
            <a:ext cx="11037600" cy="441964"/>
          </a:xfrm>
        </p:spPr>
        <p:txBody>
          <a:bodyPr lIns="90000" tIns="46800" rIns="90000" bIns="46800">
            <a:normAutofit/>
          </a:bodyPr>
          <a:lstStyle>
            <a:lvl1pPr>
              <a:lnSpc>
                <a:spcPct val="100000"/>
              </a:lnSpc>
              <a:defRPr sz="2400" b="1"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lIns="90000" tIns="46800" rIns="90000" bIns="46800">
            <a:normAutofit/>
          </a:bodyPr>
          <a:lstStyle>
            <a:lvl1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1pPr>
            <a:lvl2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2pPr>
            <a:lvl3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3pPr>
            <a:lvl4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4pPr>
            <a:lvl5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3" name="日期占位符 2"/>
          <p:cNvSpPr>
            <a:spLocks noGrp="1"/>
          </p:cNvSpPr>
          <p:nvPr>
            <p:ph type="dt" sz="half" idx="10"/>
            <p:custDataLst>
              <p:tags r:id="rId8"/>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p>
            <a:fld id="{49AE70B2-8BF9-45C0-BB95-33D1B9D3A854}" type="slidenum">
              <a:rPr lang="zh-CN" altLang="en-US" smtClean="0"/>
            </a:fld>
            <a:endParaRPr lang="zh-CN" altLang="en-US" dirty="0"/>
          </a:p>
        </p:txBody>
      </p:sp>
      <p:sp>
        <p:nvSpPr>
          <p:cNvPr id="9" name="内容占位符 8"/>
          <p:cNvSpPr>
            <a:spLocks noGrp="1"/>
          </p:cNvSpPr>
          <p:nvPr>
            <p:ph sz="quarter" idx="14"/>
            <p:custDataLst>
              <p:tags r:id="rId11"/>
            </p:custDataLst>
          </p:nvPr>
        </p:nvSpPr>
        <p:spPr>
          <a:xfrm>
            <a:off x="6242400" y="1663200"/>
            <a:ext cx="5367600" cy="2894400"/>
          </a:xfrm>
        </p:spPr>
        <p:txBody>
          <a:bodyPr lIns="90000" tIns="46800" rIns="90000" bIns="46800">
            <a:normAutofit/>
          </a:bodyPr>
          <a:lstStyle>
            <a:lvl1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1pPr>
            <a:lvl2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2pPr>
            <a:lvl3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3pPr>
            <a:lvl4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4pPr>
            <a:lvl5pPr>
              <a:lnSpc>
                <a:spcPct val="130000"/>
              </a:lnSpc>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5pPr>
          </a:lstStyle>
          <a:p>
            <a:pPr lvl="0"/>
            <a:r>
              <a:rPr lang="zh-CN" altLang="en-US"/>
              <a:t>单击此处编辑母版文本样式</a:t>
            </a:r>
            <a:endParaRPr lang="zh-CN" altLang="en-US"/>
          </a:p>
          <a:p>
            <a:pPr lvl="1"/>
            <a:r>
              <a:rPr lang="zh-CN" altLang="en-US" dirty="0">
                <a:sym typeface="+mn-ea"/>
              </a:rPr>
              <a:t>第</a:t>
            </a:r>
            <a:r>
              <a:rPr lang="zh-CN" altLang="en-US"/>
              <a:t>二级</a:t>
            </a:r>
            <a:endParaRPr lang="zh-CN" altLang="en-US"/>
          </a:p>
          <a:p>
            <a:pPr lvl="2"/>
            <a:r>
              <a:rPr lang="zh-CN" altLang="en-US" dirty="0">
                <a:sym typeface="+mn-ea"/>
              </a:rPr>
              <a:t>第</a:t>
            </a:r>
            <a:r>
              <a:rPr lang="zh-CN" altLang="en-US"/>
              <a:t>三级</a:t>
            </a:r>
            <a:endParaRPr lang="zh-CN" altLang="en-US"/>
          </a:p>
          <a:p>
            <a:pPr lvl="3"/>
            <a:r>
              <a:rPr lang="zh-CN" altLang="en-US" dirty="0">
                <a:sym typeface="+mn-ea"/>
              </a:rPr>
              <a:t>第</a:t>
            </a:r>
            <a:r>
              <a:rPr lang="zh-CN" altLang="en-US"/>
              <a:t>四级</a:t>
            </a:r>
            <a:endParaRPr lang="zh-CN" altLang="en-US"/>
          </a:p>
          <a:p>
            <a:pPr lvl="4"/>
            <a:r>
              <a:rPr lang="zh-CN" altLang="en-US" dirty="0">
                <a:sym typeface="+mn-ea"/>
              </a:rPr>
              <a:t>第</a:t>
            </a:r>
            <a:r>
              <a:rPr lang="zh-CN" altLang="en-US"/>
              <a:t>五级</a:t>
            </a:r>
            <a:endParaRPr lang="zh-CN" altLang="en-US"/>
          </a:p>
        </p:txBody>
      </p:sp>
      <p:sp>
        <p:nvSpPr>
          <p:cNvPr id="11" name="文本占位符 10"/>
          <p:cNvSpPr>
            <a:spLocks noGrp="1"/>
          </p:cNvSpPr>
          <p:nvPr>
            <p:ph type="body" sz="quarter" idx="15"/>
            <p:custDataLst>
              <p:tags r:id="rId12"/>
            </p:custDataLst>
          </p:nvPr>
        </p:nvSpPr>
        <p:spPr>
          <a:xfrm>
            <a:off x="572400" y="4816800"/>
            <a:ext cx="5342400" cy="781200"/>
          </a:xfrm>
        </p:spPr>
        <p:txBody>
          <a:bodyPr lIns="90000" tIns="46800" rIns="90000" bIns="46800">
            <a:normAutofit/>
          </a:bodyPr>
          <a:lstStyle>
            <a:lvl1pPr>
              <a:lnSpc>
                <a:spcPct val="130000"/>
              </a:lnSpc>
              <a:spcBef>
                <a:spcPts val="0"/>
              </a:spcBef>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3"/>
            </p:custDataLst>
          </p:nvPr>
        </p:nvSpPr>
        <p:spPr>
          <a:xfrm>
            <a:off x="6253200" y="4813200"/>
            <a:ext cx="5367600" cy="781200"/>
          </a:xfrm>
        </p:spPr>
        <p:txBody>
          <a:bodyPr lIns="90000" tIns="46800" rIns="90000" bIns="46800">
            <a:normAutofit/>
          </a:bodyPr>
          <a:lstStyle>
            <a:lvl1pPr>
              <a:lnSpc>
                <a:spcPct val="130000"/>
              </a:lnSpc>
              <a:spcBef>
                <a:spcPts val="0"/>
              </a:spcBef>
              <a:spcAft>
                <a:spcPts val="1000"/>
              </a:spcAft>
              <a:defRPr sz="1600" spc="1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10" name="图片占位符 25"/>
          <p:cNvSpPr>
            <a:spLocks noGrp="1"/>
          </p:cNvSpPr>
          <p:nvPr>
            <p:ph type="pic" sz="quarter" idx="13"/>
          </p:nvPr>
        </p:nvSpPr>
        <p:spPr>
          <a:xfrm>
            <a:off x="977125" y="1354873"/>
            <a:ext cx="4130134" cy="5503127"/>
          </a:xfrm>
          <a:custGeom>
            <a:avLst/>
            <a:gdLst>
              <a:gd name="connsiteX0" fmla="*/ 3506622 w 4130134"/>
              <a:gd name="connsiteY0" fmla="*/ 2082839 h 5503127"/>
              <a:gd name="connsiteX1" fmla="*/ 4130134 w 4130134"/>
              <a:gd name="connsiteY1" fmla="*/ 2616566 h 5503127"/>
              <a:gd name="connsiteX2" fmla="*/ 4130134 w 4130134"/>
              <a:gd name="connsiteY2" fmla="*/ 5503127 h 5503127"/>
              <a:gd name="connsiteX3" fmla="*/ 2883110 w 4130134"/>
              <a:gd name="connsiteY3" fmla="*/ 5503127 h 5503127"/>
              <a:gd name="connsiteX4" fmla="*/ 2883110 w 4130134"/>
              <a:gd name="connsiteY4" fmla="*/ 2616566 h 5503127"/>
              <a:gd name="connsiteX5" fmla="*/ 3506622 w 4130134"/>
              <a:gd name="connsiteY5" fmla="*/ 2082839 h 5503127"/>
              <a:gd name="connsiteX6" fmla="*/ 623512 w 4130134"/>
              <a:gd name="connsiteY6" fmla="*/ 1064200 h 5503127"/>
              <a:gd name="connsiteX7" fmla="*/ 1247024 w 4130134"/>
              <a:gd name="connsiteY7" fmla="*/ 1597927 h 5503127"/>
              <a:gd name="connsiteX8" fmla="*/ 1247024 w 4130134"/>
              <a:gd name="connsiteY8" fmla="*/ 5467448 h 5503127"/>
              <a:gd name="connsiteX9" fmla="*/ 1242822 w 4130134"/>
              <a:gd name="connsiteY9" fmla="*/ 5503127 h 5503127"/>
              <a:gd name="connsiteX10" fmla="*/ 4202 w 4130134"/>
              <a:gd name="connsiteY10" fmla="*/ 5503127 h 5503127"/>
              <a:gd name="connsiteX11" fmla="*/ 0 w 4130134"/>
              <a:gd name="connsiteY11" fmla="*/ 5467448 h 5503127"/>
              <a:gd name="connsiteX12" fmla="*/ 0 w 4130134"/>
              <a:gd name="connsiteY12" fmla="*/ 1597927 h 5503127"/>
              <a:gd name="connsiteX13" fmla="*/ 623512 w 4130134"/>
              <a:gd name="connsiteY13" fmla="*/ 1064200 h 5503127"/>
              <a:gd name="connsiteX14" fmla="*/ 2065067 w 4130134"/>
              <a:gd name="connsiteY14" fmla="*/ 0 h 5503127"/>
              <a:gd name="connsiteX15" fmla="*/ 2688579 w 4130134"/>
              <a:gd name="connsiteY15" fmla="*/ 533727 h 5503127"/>
              <a:gd name="connsiteX16" fmla="*/ 2688579 w 4130134"/>
              <a:gd name="connsiteY16" fmla="*/ 5467448 h 5503127"/>
              <a:gd name="connsiteX17" fmla="*/ 2684377 w 4130134"/>
              <a:gd name="connsiteY17" fmla="*/ 5503127 h 5503127"/>
              <a:gd name="connsiteX18" fmla="*/ 1445757 w 4130134"/>
              <a:gd name="connsiteY18" fmla="*/ 5503127 h 5503127"/>
              <a:gd name="connsiteX19" fmla="*/ 1441555 w 4130134"/>
              <a:gd name="connsiteY19" fmla="*/ 5467448 h 5503127"/>
              <a:gd name="connsiteX20" fmla="*/ 1441555 w 4130134"/>
              <a:gd name="connsiteY20" fmla="*/ 533727 h 5503127"/>
              <a:gd name="connsiteX21" fmla="*/ 2065067 w 4130134"/>
              <a:gd name="connsiteY21" fmla="*/ 0 h 550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130134" h="5503127">
                <a:moveTo>
                  <a:pt x="3506622" y="2082839"/>
                </a:moveTo>
                <a:cubicBezTo>
                  <a:pt x="3850979" y="2082839"/>
                  <a:pt x="4130134" y="2321796"/>
                  <a:pt x="4130134" y="2616566"/>
                </a:cubicBezTo>
                <a:lnTo>
                  <a:pt x="4130134" y="5503127"/>
                </a:lnTo>
                <a:lnTo>
                  <a:pt x="2883110" y="5503127"/>
                </a:lnTo>
                <a:lnTo>
                  <a:pt x="2883110" y="2616566"/>
                </a:lnTo>
                <a:cubicBezTo>
                  <a:pt x="2883110" y="2321796"/>
                  <a:pt x="3162265" y="2082839"/>
                  <a:pt x="3506622" y="2082839"/>
                </a:cubicBezTo>
                <a:close/>
                <a:moveTo>
                  <a:pt x="623512" y="1064200"/>
                </a:moveTo>
                <a:cubicBezTo>
                  <a:pt x="967869" y="1064200"/>
                  <a:pt x="1247024" y="1303157"/>
                  <a:pt x="1247024" y="1597927"/>
                </a:cubicBezTo>
                <a:lnTo>
                  <a:pt x="1247024" y="5467448"/>
                </a:lnTo>
                <a:lnTo>
                  <a:pt x="1242822" y="5503127"/>
                </a:lnTo>
                <a:lnTo>
                  <a:pt x="4202" y="5503127"/>
                </a:lnTo>
                <a:lnTo>
                  <a:pt x="0" y="5467448"/>
                </a:lnTo>
                <a:lnTo>
                  <a:pt x="0" y="1597927"/>
                </a:lnTo>
                <a:cubicBezTo>
                  <a:pt x="0" y="1303157"/>
                  <a:pt x="279155" y="1064200"/>
                  <a:pt x="623512" y="1064200"/>
                </a:cubicBezTo>
                <a:close/>
                <a:moveTo>
                  <a:pt x="2065067" y="0"/>
                </a:moveTo>
                <a:cubicBezTo>
                  <a:pt x="2409424" y="0"/>
                  <a:pt x="2688579" y="238957"/>
                  <a:pt x="2688579" y="533727"/>
                </a:cubicBezTo>
                <a:lnTo>
                  <a:pt x="2688579" y="5467448"/>
                </a:lnTo>
                <a:lnTo>
                  <a:pt x="2684377" y="5503127"/>
                </a:lnTo>
                <a:lnTo>
                  <a:pt x="1445757" y="5503127"/>
                </a:lnTo>
                <a:lnTo>
                  <a:pt x="1441555" y="5467448"/>
                </a:lnTo>
                <a:lnTo>
                  <a:pt x="1441555" y="533727"/>
                </a:lnTo>
                <a:cubicBezTo>
                  <a:pt x="1441555" y="238957"/>
                  <a:pt x="1720711" y="0"/>
                  <a:pt x="2065067" y="0"/>
                </a:cubicBezTo>
                <a:close/>
              </a:path>
            </a:pathLst>
          </a:custGeom>
        </p:spPr>
        <p:txBody>
          <a:bodyPr wrap="square">
            <a:noAutofit/>
          </a:bodyPr>
          <a:lstStyle/>
          <a:p>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3" name="日期占位符 2"/>
          <p:cNvSpPr>
            <a:spLocks noGrp="1"/>
          </p:cNvSpPr>
          <p:nvPr userDrawn="1">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4"/>
            </p:custDataLst>
          </p:nvPr>
        </p:nvSpPr>
        <p:spPr/>
        <p:txBody>
          <a:bodyPr/>
          <a:lstStyle/>
          <a:p>
            <a:endParaRPr lang="zh-CN" altLang="en-US" dirty="0"/>
          </a:p>
        </p:txBody>
      </p:sp>
      <p:sp>
        <p:nvSpPr>
          <p:cNvPr id="5" name="灯片编号占位符 4"/>
          <p:cNvSpPr>
            <a:spLocks noGrp="1"/>
          </p:cNvSpPr>
          <p:nvPr userDrawn="1">
            <p:ph type="sldNum" sz="quarter" idx="12"/>
            <p:custDataLst>
              <p:tags r:id="rId5"/>
            </p:custDataLst>
          </p:nvPr>
        </p:nvSpPr>
        <p:spPr/>
        <p:txBody>
          <a:bodyPr/>
          <a:lstStyle/>
          <a:p>
            <a:fld id="{49AE70B2-8BF9-45C0-BB95-33D1B9D3A854}" type="slidenum">
              <a:rPr lang="zh-CN" altLang="en-US" smtClean="0"/>
            </a:fld>
            <a:endParaRPr lang="zh-CN" altLang="en-US" dirty="0"/>
          </a:p>
        </p:txBody>
      </p:sp>
      <p:sp>
        <p:nvSpPr>
          <p:cNvPr id="19" name="任意多边形: 形状 18"/>
          <p:cNvSpPr/>
          <p:nvPr userDrawn="1">
            <p:custDataLst>
              <p:tags r:id="rId6"/>
            </p:custDataLst>
          </p:nvPr>
        </p:nvSpPr>
        <p:spPr>
          <a:xfrm rot="18000000">
            <a:off x="-597535" y="2485390"/>
            <a:ext cx="1384935" cy="911225"/>
          </a:xfrm>
          <a:custGeom>
            <a:avLst/>
            <a:gdLst>
              <a:gd name="connsiteX0" fmla="*/ 1285252 w 1384800"/>
              <a:gd name="connsiteY0" fmla="*/ 0 h 910976"/>
              <a:gd name="connsiteX1" fmla="*/ 1384800 w 1384800"/>
              <a:gd name="connsiteY1" fmla="*/ 174023 h 910976"/>
              <a:gd name="connsiteX2" fmla="*/ 963233 w 1384800"/>
              <a:gd name="connsiteY2" fmla="*/ 910976 h 910976"/>
              <a:gd name="connsiteX3" fmla="*/ 96638 w 1384800"/>
              <a:gd name="connsiteY3" fmla="*/ 910976 h 910976"/>
              <a:gd name="connsiteX4" fmla="*/ 0 w 1384800"/>
              <a:gd name="connsiteY4" fmla="*/ 742041 h 910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800" h="910976">
                <a:moveTo>
                  <a:pt x="1285252" y="0"/>
                </a:moveTo>
                <a:lnTo>
                  <a:pt x="1384800" y="174023"/>
                </a:lnTo>
                <a:lnTo>
                  <a:pt x="963233" y="910976"/>
                </a:lnTo>
                <a:lnTo>
                  <a:pt x="96638" y="910976"/>
                </a:lnTo>
                <a:lnTo>
                  <a:pt x="0" y="742041"/>
                </a:lnTo>
                <a:close/>
              </a:path>
            </a:pathLst>
          </a:custGeom>
          <a:solidFill>
            <a:schemeClr val="accent1">
              <a:lumMod val="20000"/>
              <a:lumOff val="80000"/>
              <a:alpha val="3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3" name="任意多边形: 形状 22"/>
          <p:cNvSpPr/>
          <p:nvPr userDrawn="1">
            <p:custDataLst>
              <p:tags r:id="rId7"/>
            </p:custDataLst>
          </p:nvPr>
        </p:nvSpPr>
        <p:spPr>
          <a:xfrm rot="18000000">
            <a:off x="-597535" y="3461385"/>
            <a:ext cx="1384935" cy="911225"/>
          </a:xfrm>
          <a:custGeom>
            <a:avLst/>
            <a:gdLst>
              <a:gd name="connsiteX0" fmla="*/ 1285252 w 1384800"/>
              <a:gd name="connsiteY0" fmla="*/ 0 h 910976"/>
              <a:gd name="connsiteX1" fmla="*/ 1384800 w 1384800"/>
              <a:gd name="connsiteY1" fmla="*/ 174023 h 910976"/>
              <a:gd name="connsiteX2" fmla="*/ 963233 w 1384800"/>
              <a:gd name="connsiteY2" fmla="*/ 910976 h 910976"/>
              <a:gd name="connsiteX3" fmla="*/ 96638 w 1384800"/>
              <a:gd name="connsiteY3" fmla="*/ 910976 h 910976"/>
              <a:gd name="connsiteX4" fmla="*/ 0 w 1384800"/>
              <a:gd name="connsiteY4" fmla="*/ 742041 h 910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4800" h="910976">
                <a:moveTo>
                  <a:pt x="1285252" y="0"/>
                </a:moveTo>
                <a:lnTo>
                  <a:pt x="1384800" y="174023"/>
                </a:lnTo>
                <a:lnTo>
                  <a:pt x="963233" y="910976"/>
                </a:lnTo>
                <a:lnTo>
                  <a:pt x="96638" y="910976"/>
                </a:lnTo>
                <a:lnTo>
                  <a:pt x="0" y="742041"/>
                </a:lnTo>
                <a:close/>
              </a:path>
            </a:pathLst>
          </a:custGeom>
          <a:solidFill>
            <a:schemeClr val="accent1">
              <a:lumMod val="20000"/>
              <a:lumOff val="80000"/>
              <a:alpha val="3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4" name="任意多边形: 形状 23"/>
          <p:cNvSpPr/>
          <p:nvPr userDrawn="1">
            <p:custDataLst>
              <p:tags r:id="rId8"/>
            </p:custDataLst>
          </p:nvPr>
        </p:nvSpPr>
        <p:spPr>
          <a:xfrm rot="18000000">
            <a:off x="11374755" y="2470150"/>
            <a:ext cx="1402715" cy="941705"/>
          </a:xfrm>
          <a:custGeom>
            <a:avLst/>
            <a:gdLst>
              <a:gd name="connsiteX0" fmla="*/ 1288162 w 1402535"/>
              <a:gd name="connsiteY0" fmla="*/ 0 h 941980"/>
              <a:gd name="connsiteX1" fmla="*/ 1402535 w 1402535"/>
              <a:gd name="connsiteY1" fmla="*/ 199939 h 941980"/>
              <a:gd name="connsiteX2" fmla="*/ 117283 w 1402535"/>
              <a:gd name="connsiteY2" fmla="*/ 941980 h 941980"/>
              <a:gd name="connsiteX3" fmla="*/ 0 w 1402535"/>
              <a:gd name="connsiteY3" fmla="*/ 736954 h 941980"/>
              <a:gd name="connsiteX4" fmla="*/ 421567 w 1402535"/>
              <a:gd name="connsiteY4" fmla="*/ 0 h 94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535" h="941980">
                <a:moveTo>
                  <a:pt x="1288162" y="0"/>
                </a:moveTo>
                <a:lnTo>
                  <a:pt x="1402535" y="199939"/>
                </a:lnTo>
                <a:lnTo>
                  <a:pt x="117283" y="941980"/>
                </a:lnTo>
                <a:lnTo>
                  <a:pt x="0" y="736954"/>
                </a:lnTo>
                <a:lnTo>
                  <a:pt x="421567" y="0"/>
                </a:lnTo>
                <a:close/>
              </a:path>
            </a:pathLst>
          </a:custGeom>
          <a:solidFill>
            <a:schemeClr val="accent1">
              <a:lumMod val="20000"/>
              <a:lumOff val="80000"/>
              <a:alpha val="3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8" name="任意多边形: 形状 27"/>
          <p:cNvSpPr/>
          <p:nvPr userDrawn="1">
            <p:custDataLst>
              <p:tags r:id="rId9"/>
            </p:custDataLst>
          </p:nvPr>
        </p:nvSpPr>
        <p:spPr>
          <a:xfrm rot="18000000">
            <a:off x="11374755" y="3446145"/>
            <a:ext cx="1402715" cy="941705"/>
          </a:xfrm>
          <a:custGeom>
            <a:avLst/>
            <a:gdLst>
              <a:gd name="connsiteX0" fmla="*/ 1288162 w 1402535"/>
              <a:gd name="connsiteY0" fmla="*/ 0 h 941980"/>
              <a:gd name="connsiteX1" fmla="*/ 1402535 w 1402535"/>
              <a:gd name="connsiteY1" fmla="*/ 199939 h 941980"/>
              <a:gd name="connsiteX2" fmla="*/ 117283 w 1402535"/>
              <a:gd name="connsiteY2" fmla="*/ 941980 h 941980"/>
              <a:gd name="connsiteX3" fmla="*/ 0 w 1402535"/>
              <a:gd name="connsiteY3" fmla="*/ 736954 h 941980"/>
              <a:gd name="connsiteX4" fmla="*/ 421567 w 1402535"/>
              <a:gd name="connsiteY4" fmla="*/ 0 h 94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2535" h="941980">
                <a:moveTo>
                  <a:pt x="1288162" y="0"/>
                </a:moveTo>
                <a:lnTo>
                  <a:pt x="1402535" y="199939"/>
                </a:lnTo>
                <a:lnTo>
                  <a:pt x="117283" y="941980"/>
                </a:lnTo>
                <a:lnTo>
                  <a:pt x="0" y="736954"/>
                </a:lnTo>
                <a:lnTo>
                  <a:pt x="421567" y="0"/>
                </a:lnTo>
                <a:close/>
              </a:path>
            </a:pathLst>
          </a:custGeom>
          <a:solidFill>
            <a:schemeClr val="accent1">
              <a:lumMod val="20000"/>
              <a:lumOff val="80000"/>
              <a:alpha val="3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 name="标题 1"/>
          <p:cNvSpPr>
            <a:spLocks noGrp="1"/>
          </p:cNvSpPr>
          <p:nvPr userDrawn="1">
            <p:ph type="title" hasCustomPrompt="1"/>
            <p:custDataLst>
              <p:tags r:id="rId10"/>
            </p:custDataLst>
          </p:nvPr>
        </p:nvSpPr>
        <p:spPr>
          <a:xfrm>
            <a:off x="1522800" y="1339200"/>
            <a:ext cx="9144000" cy="2386800"/>
          </a:xfrm>
        </p:spPr>
        <p:txBody>
          <a:bodyPr lIns="90000" tIns="46800" rIns="90000" bIns="46800" anchor="b">
            <a:normAutofit/>
          </a:bodyPr>
          <a:lstStyle>
            <a:lvl1pPr marL="0" indent="0" algn="ctr">
              <a:buFont typeface="Arial" panose="020B0604020202020204" pitchFamily="34" charset="0"/>
              <a:buNone/>
              <a:defRPr sz="6000" b="1" strike="noStrike" spc="200" baseline="0">
                <a:solidFill>
                  <a:schemeClr val="tx1">
                    <a:lumMod val="85000"/>
                    <a:lumOff val="15000"/>
                  </a:schemeClr>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文本占位符 6"/>
          <p:cNvSpPr>
            <a:spLocks noGrp="1"/>
          </p:cNvSpPr>
          <p:nvPr userDrawn="1">
            <p:ph type="body" sz="quarter" idx="13"/>
            <p:custDataLst>
              <p:tags r:id="rId11"/>
            </p:custDataLst>
          </p:nvPr>
        </p:nvSpPr>
        <p:spPr>
          <a:xfrm>
            <a:off x="1522413" y="3862800"/>
            <a:ext cx="9144000" cy="1656000"/>
          </a:xfrm>
        </p:spPr>
        <p:txBody>
          <a:bodyPr lIns="90000" tIns="46800" rIns="90000" bIns="46800">
            <a:normAutofit/>
          </a:bodyPr>
          <a:lstStyle>
            <a:lvl1pPr marL="0" indent="0" algn="ctr">
              <a:lnSpc>
                <a:spcPct val="130000"/>
              </a:lnSpc>
              <a:spcBef>
                <a:spcPts val="0"/>
              </a:spcBef>
              <a:spcAft>
                <a:spcPts val="1000"/>
              </a:spcAft>
              <a:buNone/>
              <a:defRPr sz="1600" spc="150" baseline="0">
                <a:solidFill>
                  <a:schemeClr val="tx1">
                    <a:lumMod val="85000"/>
                    <a:lumOff val="1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3" name="图片占位符 22"/>
          <p:cNvSpPr>
            <a:spLocks noGrp="1"/>
          </p:cNvSpPr>
          <p:nvPr>
            <p:ph type="pic" sz="quarter" idx="10"/>
          </p:nvPr>
        </p:nvSpPr>
        <p:spPr>
          <a:xfrm>
            <a:off x="4562168" y="4601496"/>
            <a:ext cx="3067664" cy="2256504"/>
          </a:xfrm>
          <a:custGeom>
            <a:avLst/>
            <a:gdLst>
              <a:gd name="connsiteX0" fmla="*/ 2610464 w 3067664"/>
              <a:gd name="connsiteY0" fmla="*/ 0 h 2256504"/>
              <a:gd name="connsiteX1" fmla="*/ 3067664 w 3067664"/>
              <a:gd name="connsiteY1" fmla="*/ 457200 h 2256504"/>
              <a:gd name="connsiteX2" fmla="*/ 3067664 w 3067664"/>
              <a:gd name="connsiteY2" fmla="*/ 2256093 h 2256504"/>
              <a:gd name="connsiteX3" fmla="*/ 3067623 w 3067664"/>
              <a:gd name="connsiteY3" fmla="*/ 2256504 h 2256504"/>
              <a:gd name="connsiteX4" fmla="*/ 2153306 w 3067664"/>
              <a:gd name="connsiteY4" fmla="*/ 2256504 h 2256504"/>
              <a:gd name="connsiteX5" fmla="*/ 2153264 w 3067664"/>
              <a:gd name="connsiteY5" fmla="*/ 2256093 h 2256504"/>
              <a:gd name="connsiteX6" fmla="*/ 2153264 w 3067664"/>
              <a:gd name="connsiteY6" fmla="*/ 457200 h 2256504"/>
              <a:gd name="connsiteX7" fmla="*/ 2610464 w 3067664"/>
              <a:gd name="connsiteY7" fmla="*/ 0 h 2256504"/>
              <a:gd name="connsiteX8" fmla="*/ 1533832 w 3067664"/>
              <a:gd name="connsiteY8" fmla="*/ 0 h 2256504"/>
              <a:gd name="connsiteX9" fmla="*/ 1991032 w 3067664"/>
              <a:gd name="connsiteY9" fmla="*/ 457200 h 2256504"/>
              <a:gd name="connsiteX10" fmla="*/ 1991032 w 3067664"/>
              <a:gd name="connsiteY10" fmla="*/ 2256093 h 2256504"/>
              <a:gd name="connsiteX11" fmla="*/ 1990991 w 3067664"/>
              <a:gd name="connsiteY11" fmla="*/ 2256504 h 2256504"/>
              <a:gd name="connsiteX12" fmla="*/ 1076674 w 3067664"/>
              <a:gd name="connsiteY12" fmla="*/ 2256504 h 2256504"/>
              <a:gd name="connsiteX13" fmla="*/ 1076632 w 3067664"/>
              <a:gd name="connsiteY13" fmla="*/ 2256093 h 2256504"/>
              <a:gd name="connsiteX14" fmla="*/ 1076632 w 3067664"/>
              <a:gd name="connsiteY14" fmla="*/ 457200 h 2256504"/>
              <a:gd name="connsiteX15" fmla="*/ 1533832 w 3067664"/>
              <a:gd name="connsiteY15" fmla="*/ 0 h 2256504"/>
              <a:gd name="connsiteX16" fmla="*/ 457200 w 3067664"/>
              <a:gd name="connsiteY16" fmla="*/ 0 h 2256504"/>
              <a:gd name="connsiteX17" fmla="*/ 914400 w 3067664"/>
              <a:gd name="connsiteY17" fmla="*/ 457200 h 2256504"/>
              <a:gd name="connsiteX18" fmla="*/ 914400 w 3067664"/>
              <a:gd name="connsiteY18" fmla="*/ 2256093 h 2256504"/>
              <a:gd name="connsiteX19" fmla="*/ 914359 w 3067664"/>
              <a:gd name="connsiteY19" fmla="*/ 2256504 h 2256504"/>
              <a:gd name="connsiteX20" fmla="*/ 42 w 3067664"/>
              <a:gd name="connsiteY20" fmla="*/ 2256504 h 2256504"/>
              <a:gd name="connsiteX21" fmla="*/ 0 w 3067664"/>
              <a:gd name="connsiteY21" fmla="*/ 2256093 h 2256504"/>
              <a:gd name="connsiteX22" fmla="*/ 0 w 3067664"/>
              <a:gd name="connsiteY22" fmla="*/ 457200 h 2256504"/>
              <a:gd name="connsiteX23" fmla="*/ 457200 w 3067664"/>
              <a:gd name="connsiteY23" fmla="*/ 0 h 2256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67664" h="2256504">
                <a:moveTo>
                  <a:pt x="2610464" y="0"/>
                </a:moveTo>
                <a:cubicBezTo>
                  <a:pt x="2862969" y="0"/>
                  <a:pt x="3067664" y="204695"/>
                  <a:pt x="3067664" y="457200"/>
                </a:cubicBezTo>
                <a:lnTo>
                  <a:pt x="3067664" y="2256093"/>
                </a:lnTo>
                <a:lnTo>
                  <a:pt x="3067623" y="2256504"/>
                </a:lnTo>
                <a:lnTo>
                  <a:pt x="2153306" y="2256504"/>
                </a:lnTo>
                <a:lnTo>
                  <a:pt x="2153264" y="2256093"/>
                </a:lnTo>
                <a:lnTo>
                  <a:pt x="2153264" y="457200"/>
                </a:lnTo>
                <a:cubicBezTo>
                  <a:pt x="2153264" y="204695"/>
                  <a:pt x="2357959" y="0"/>
                  <a:pt x="2610464" y="0"/>
                </a:cubicBezTo>
                <a:close/>
                <a:moveTo>
                  <a:pt x="1533832" y="0"/>
                </a:moveTo>
                <a:cubicBezTo>
                  <a:pt x="1786337" y="0"/>
                  <a:pt x="1991032" y="204695"/>
                  <a:pt x="1991032" y="457200"/>
                </a:cubicBezTo>
                <a:lnTo>
                  <a:pt x="1991032" y="2256093"/>
                </a:lnTo>
                <a:lnTo>
                  <a:pt x="1990991" y="2256504"/>
                </a:lnTo>
                <a:lnTo>
                  <a:pt x="1076674" y="2256504"/>
                </a:lnTo>
                <a:lnTo>
                  <a:pt x="1076632" y="2256093"/>
                </a:lnTo>
                <a:lnTo>
                  <a:pt x="1076632" y="457200"/>
                </a:lnTo>
                <a:cubicBezTo>
                  <a:pt x="1076632" y="204695"/>
                  <a:pt x="1281327" y="0"/>
                  <a:pt x="1533832" y="0"/>
                </a:cubicBezTo>
                <a:close/>
                <a:moveTo>
                  <a:pt x="457200" y="0"/>
                </a:moveTo>
                <a:cubicBezTo>
                  <a:pt x="709705" y="0"/>
                  <a:pt x="914400" y="204695"/>
                  <a:pt x="914400" y="457200"/>
                </a:cubicBezTo>
                <a:lnTo>
                  <a:pt x="914400" y="2256093"/>
                </a:lnTo>
                <a:lnTo>
                  <a:pt x="914359" y="2256504"/>
                </a:lnTo>
                <a:lnTo>
                  <a:pt x="42" y="2256504"/>
                </a:lnTo>
                <a:lnTo>
                  <a:pt x="0" y="2256093"/>
                </a:lnTo>
                <a:lnTo>
                  <a:pt x="0" y="457200"/>
                </a:lnTo>
                <a:cubicBezTo>
                  <a:pt x="0" y="204695"/>
                  <a:pt x="204695" y="0"/>
                  <a:pt x="457200" y="0"/>
                </a:cubicBezTo>
                <a:close/>
              </a:path>
            </a:pathLst>
          </a:custGeom>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7571587" y="2066000"/>
            <a:ext cx="4220308" cy="3842434"/>
          </a:xfrm>
          <a:custGeom>
            <a:avLst/>
            <a:gdLst>
              <a:gd name="connsiteX0" fmla="*/ 0 w 4220308"/>
              <a:gd name="connsiteY0" fmla="*/ 0 h 3842434"/>
              <a:gd name="connsiteX1" fmla="*/ 4220308 w 4220308"/>
              <a:gd name="connsiteY1" fmla="*/ 0 h 3842434"/>
              <a:gd name="connsiteX2" fmla="*/ 4220308 w 4220308"/>
              <a:gd name="connsiteY2" fmla="*/ 3842434 h 3842434"/>
              <a:gd name="connsiteX3" fmla="*/ 0 w 4220308"/>
              <a:gd name="connsiteY3" fmla="*/ 3842434 h 3842434"/>
            </a:gdLst>
            <a:ahLst/>
            <a:cxnLst>
              <a:cxn ang="0">
                <a:pos x="connsiteX0" y="connsiteY0"/>
              </a:cxn>
              <a:cxn ang="0">
                <a:pos x="connsiteX1" y="connsiteY1"/>
              </a:cxn>
              <a:cxn ang="0">
                <a:pos x="connsiteX2" y="connsiteY2"/>
              </a:cxn>
              <a:cxn ang="0">
                <a:pos x="connsiteX3" y="connsiteY3"/>
              </a:cxn>
            </a:cxnLst>
            <a:rect l="l" t="t" r="r" b="b"/>
            <a:pathLst>
              <a:path w="4220308" h="3842434">
                <a:moveTo>
                  <a:pt x="0" y="0"/>
                </a:moveTo>
                <a:lnTo>
                  <a:pt x="4220308" y="0"/>
                </a:lnTo>
                <a:lnTo>
                  <a:pt x="4220308" y="3842434"/>
                </a:lnTo>
                <a:lnTo>
                  <a:pt x="0" y="3842434"/>
                </a:lnTo>
                <a:close/>
              </a:path>
            </a:pathLst>
          </a:custGeom>
        </p:spPr>
        <p:txBody>
          <a:bodyPr wrap="square">
            <a:noAutofit/>
          </a:bodyPr>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381000" y="0"/>
            <a:ext cx="5600700" cy="6019800"/>
          </a:xfrm>
          <a:custGeom>
            <a:avLst/>
            <a:gdLst>
              <a:gd name="connsiteX0" fmla="*/ 0 w 5600700"/>
              <a:gd name="connsiteY0" fmla="*/ 0 h 6019800"/>
              <a:gd name="connsiteX1" fmla="*/ 5600700 w 5600700"/>
              <a:gd name="connsiteY1" fmla="*/ 0 h 6019800"/>
              <a:gd name="connsiteX2" fmla="*/ 5600700 w 5600700"/>
              <a:gd name="connsiteY2" fmla="*/ 6019800 h 6019800"/>
              <a:gd name="connsiteX3" fmla="*/ 0 w 5600700"/>
              <a:gd name="connsiteY3" fmla="*/ 6019800 h 6019800"/>
            </a:gdLst>
            <a:ahLst/>
            <a:cxnLst>
              <a:cxn ang="0">
                <a:pos x="connsiteX0" y="connsiteY0"/>
              </a:cxn>
              <a:cxn ang="0">
                <a:pos x="connsiteX1" y="connsiteY1"/>
              </a:cxn>
              <a:cxn ang="0">
                <a:pos x="connsiteX2" y="connsiteY2"/>
              </a:cxn>
              <a:cxn ang="0">
                <a:pos x="connsiteX3" y="connsiteY3"/>
              </a:cxn>
            </a:cxnLst>
            <a:rect l="l" t="t" r="r" b="b"/>
            <a:pathLst>
              <a:path w="5600700" h="6019800">
                <a:moveTo>
                  <a:pt x="0" y="0"/>
                </a:moveTo>
                <a:lnTo>
                  <a:pt x="5600700" y="0"/>
                </a:lnTo>
                <a:lnTo>
                  <a:pt x="5600700" y="6019800"/>
                </a:lnTo>
                <a:lnTo>
                  <a:pt x="0" y="6019800"/>
                </a:lnTo>
                <a:close/>
              </a:path>
            </a:pathLst>
          </a:custGeom>
        </p:spPr>
        <p:txBody>
          <a:bodyPr wrap="square">
            <a:noAutofit/>
          </a:bodyPr>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p:spPr>
        <p:txBody>
          <a:body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
    <p:spTree>
      <p:nvGrpSpPr>
        <p:cNvPr id="1" name=""/>
        <p:cNvGrpSpPr/>
        <p:nvPr/>
      </p:nvGrpSpPr>
      <p:grpSpPr>
        <a:xfrm>
          <a:off x="0" y="0"/>
          <a:ext cx="0" cy="0"/>
          <a:chOff x="0" y="0"/>
          <a:chExt cx="0" cy="0"/>
        </a:xfrm>
      </p:grpSpPr>
      <p:sp>
        <p:nvSpPr>
          <p:cNvPr id="13" name="Picture Placeholder 12"/>
          <p:cNvSpPr>
            <a:spLocks noGrp="1"/>
          </p:cNvSpPr>
          <p:nvPr>
            <p:ph type="pic" sz="quarter" idx="11"/>
          </p:nvPr>
        </p:nvSpPr>
        <p:spPr>
          <a:xfrm>
            <a:off x="6299201" y="2934929"/>
            <a:ext cx="5892800" cy="3923072"/>
          </a:xfrm>
          <a:custGeom>
            <a:avLst/>
            <a:gdLst>
              <a:gd name="connsiteX0" fmla="*/ 0 w 5892800"/>
              <a:gd name="connsiteY0" fmla="*/ 0 h 3367030"/>
              <a:gd name="connsiteX1" fmla="*/ 5892800 w 5892800"/>
              <a:gd name="connsiteY1" fmla="*/ 0 h 3367030"/>
              <a:gd name="connsiteX2" fmla="*/ 5892800 w 5892800"/>
              <a:gd name="connsiteY2" fmla="*/ 3367030 h 3367030"/>
              <a:gd name="connsiteX3" fmla="*/ 0 w 5892800"/>
              <a:gd name="connsiteY3" fmla="*/ 3367030 h 3367030"/>
            </a:gdLst>
            <a:ahLst/>
            <a:cxnLst>
              <a:cxn ang="0">
                <a:pos x="connsiteX0" y="connsiteY0"/>
              </a:cxn>
              <a:cxn ang="0">
                <a:pos x="connsiteX1" y="connsiteY1"/>
              </a:cxn>
              <a:cxn ang="0">
                <a:pos x="connsiteX2" y="connsiteY2"/>
              </a:cxn>
              <a:cxn ang="0">
                <a:pos x="connsiteX3" y="connsiteY3"/>
              </a:cxn>
            </a:cxnLst>
            <a:rect l="l" t="t" r="r" b="b"/>
            <a:pathLst>
              <a:path w="5892800" h="3367030">
                <a:moveTo>
                  <a:pt x="0" y="0"/>
                </a:moveTo>
                <a:lnTo>
                  <a:pt x="5892800" y="0"/>
                </a:lnTo>
                <a:lnTo>
                  <a:pt x="5892800" y="3367030"/>
                </a:lnTo>
                <a:lnTo>
                  <a:pt x="0" y="3367030"/>
                </a:lnTo>
                <a:close/>
              </a:path>
            </a:pathLst>
          </a:custGeom>
        </p:spPr>
        <p:txBody>
          <a:bodyPr wrap="square">
            <a:noAutofit/>
          </a:bodyPr>
          <a:lstStyle/>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5">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5" Type="http://schemas.openxmlformats.org/officeDocument/2006/relationships/theme" Target="../theme/theme2.xml"/><Relationship Id="rId24" Type="http://schemas.openxmlformats.org/officeDocument/2006/relationships/tags" Target="../tags/tag193.xml"/><Relationship Id="rId23" Type="http://schemas.openxmlformats.org/officeDocument/2006/relationships/tags" Target="../tags/tag192.xml"/><Relationship Id="rId22" Type="http://schemas.openxmlformats.org/officeDocument/2006/relationships/tags" Target="../tags/tag191.xml"/><Relationship Id="rId21" Type="http://schemas.openxmlformats.org/officeDocument/2006/relationships/tags" Target="../tags/tag190.xml"/><Relationship Id="rId20" Type="http://schemas.openxmlformats.org/officeDocument/2006/relationships/tags" Target="../tags/tag189.xml"/><Relationship Id="rId2" Type="http://schemas.openxmlformats.org/officeDocument/2006/relationships/slideLayout" Target="../slideLayouts/slideLayout14.xml"/><Relationship Id="rId19" Type="http://schemas.openxmlformats.org/officeDocument/2006/relationships/tags" Target="../tags/tag188.xml"/><Relationship Id="rId18" Type="http://schemas.openxmlformats.org/officeDocument/2006/relationships/slideLayout" Target="../slideLayouts/slideLayout30.xml"/><Relationship Id="rId17" Type="http://schemas.openxmlformats.org/officeDocument/2006/relationships/slideLayout" Target="../slideLayouts/slideLayout29.xml"/><Relationship Id="rId16" Type="http://schemas.openxmlformats.org/officeDocument/2006/relationships/slideLayout" Target="../slideLayouts/slideLayout28.xml"/><Relationship Id="rId15" Type="http://schemas.openxmlformats.org/officeDocument/2006/relationships/slideLayout" Target="../slideLayouts/slideLayout27.xml"/><Relationship Id="rId14" Type="http://schemas.openxmlformats.org/officeDocument/2006/relationships/slideLayout" Target="../slideLayouts/slideLayout26.xml"/><Relationship Id="rId13" Type="http://schemas.openxmlformats.org/officeDocument/2006/relationships/slideLayout" Target="../slideLayouts/slideLayout25.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汉仪文黑-35W" panose="00020600040101010101" charset="-122"/>
                <a:cs typeface="AvantGarde Bk BT" panose="020B0402020202020204" charset="0"/>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汉仪文黑-35W" panose="00020600040101010101" charset="-122"/>
                <a:cs typeface="AvantGarde Bk BT" panose="020B0402020202020204" charset="0"/>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ea typeface="汉仪文黑-35W" panose="00020600040101010101" charset="-122"/>
                <a:cs typeface="AvantGarde Bk BT" panose="020B0402020202020204" charset="0"/>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汉仪文黑-35W" panose="00020600040101010101" charset="-122"/>
          <a:cs typeface="AvantGarde Bk BT" panose="020B040202020202020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汉仪文黑-35W" panose="00020600040101010101" charset="-122"/>
          <a:cs typeface="AvantGarde Bk BT" panose="020B040202020202020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汉仪文黑-35W" panose="00020600040101010101" charset="-122"/>
          <a:cs typeface="AvantGarde Bk BT" panose="020B040202020202020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汉仪文黑-35W" panose="00020600040101010101" charset="-122"/>
          <a:cs typeface="AvantGarde Bk BT" panose="020B040202020202020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汉仪文黑-35W" panose="00020600040101010101" charset="-122"/>
          <a:cs typeface="AvantGarde Bk BT" panose="020B040202020202020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汉仪文黑-35W" panose="00020600040101010101" charset="-122"/>
          <a:cs typeface="AvantGarde Bk BT" panose="020B040202020202020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lumMod val="85000"/>
                    <a:lumOff val="1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lumMod val="85000"/>
                    <a:lumOff val="1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lumMod val="85000"/>
                    <a:lumOff val="1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lumMod val="85000"/>
              <a:lumOff val="15000"/>
            </a:schemeClr>
          </a:solidFill>
          <a:uFillTx/>
          <a:latin typeface="微软雅黑" panose="020B0503020204020204" charset="-122"/>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微软雅黑" panose="020B0503020204020204" charset="-122"/>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6.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slide" Target="slide3.xml"/><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file:///C:\Users\PG\AppData\Local\Temp\wps\INetCache\52e4a9063969416055ba8902e22ea37a" TargetMode="External"/><Relationship Id="rId4" Type="http://schemas.openxmlformats.org/officeDocument/2006/relationships/image" Target="../media/image16.jpeg"/><Relationship Id="rId3" Type="http://schemas.openxmlformats.org/officeDocument/2006/relationships/image" Target="../media/image15.png"/><Relationship Id="rId2" Type="http://schemas.openxmlformats.org/officeDocument/2006/relationships/tags" Target="../tags/tag196.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9" Type="http://schemas.openxmlformats.org/officeDocument/2006/relationships/tags" Target="../tags/tag204.xml"/><Relationship Id="rId8" Type="http://schemas.openxmlformats.org/officeDocument/2006/relationships/tags" Target="../tags/tag203.xml"/><Relationship Id="rId7" Type="http://schemas.openxmlformats.org/officeDocument/2006/relationships/tags" Target="../tags/tag202.xml"/><Relationship Id="rId6" Type="http://schemas.openxmlformats.org/officeDocument/2006/relationships/tags" Target="../tags/tag201.xml"/><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4" Type="http://schemas.openxmlformats.org/officeDocument/2006/relationships/notesSlide" Target="../notesSlides/notesSlide10.xml"/><Relationship Id="rId23" Type="http://schemas.openxmlformats.org/officeDocument/2006/relationships/slideLayout" Target="../slideLayouts/slideLayout1.xml"/><Relationship Id="rId22" Type="http://schemas.openxmlformats.org/officeDocument/2006/relationships/tags" Target="../tags/tag216.xml"/><Relationship Id="rId21" Type="http://schemas.openxmlformats.org/officeDocument/2006/relationships/image" Target="../media/image6.png"/><Relationship Id="rId20" Type="http://schemas.openxmlformats.org/officeDocument/2006/relationships/tags" Target="../tags/tag215.xml"/><Relationship Id="rId2" Type="http://schemas.openxmlformats.org/officeDocument/2006/relationships/tags" Target="../tags/tag197.xml"/><Relationship Id="rId19" Type="http://schemas.openxmlformats.org/officeDocument/2006/relationships/tags" Target="../tags/tag214.xml"/><Relationship Id="rId18" Type="http://schemas.openxmlformats.org/officeDocument/2006/relationships/tags" Target="../tags/tag213.xml"/><Relationship Id="rId17" Type="http://schemas.openxmlformats.org/officeDocument/2006/relationships/tags" Target="../tags/tag212.xml"/><Relationship Id="rId16" Type="http://schemas.openxmlformats.org/officeDocument/2006/relationships/tags" Target="../tags/tag211.xml"/><Relationship Id="rId15" Type="http://schemas.openxmlformats.org/officeDocument/2006/relationships/tags" Target="../tags/tag210.xml"/><Relationship Id="rId14" Type="http://schemas.openxmlformats.org/officeDocument/2006/relationships/tags" Target="../tags/tag209.xml"/><Relationship Id="rId13" Type="http://schemas.openxmlformats.org/officeDocument/2006/relationships/tags" Target="../tags/tag208.xml"/><Relationship Id="rId12" Type="http://schemas.openxmlformats.org/officeDocument/2006/relationships/tags" Target="../tags/tag207.xml"/><Relationship Id="rId11" Type="http://schemas.openxmlformats.org/officeDocument/2006/relationships/tags" Target="../tags/tag206.xml"/><Relationship Id="rId10" Type="http://schemas.openxmlformats.org/officeDocument/2006/relationships/tags" Target="../tags/tag205.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9" Type="http://schemas.openxmlformats.org/officeDocument/2006/relationships/tags" Target="../tags/tag224.xml"/><Relationship Id="rId8" Type="http://schemas.openxmlformats.org/officeDocument/2006/relationships/tags" Target="../tags/tag223.xml"/><Relationship Id="rId7" Type="http://schemas.openxmlformats.org/officeDocument/2006/relationships/tags" Target="../tags/tag222.xml"/><Relationship Id="rId6" Type="http://schemas.openxmlformats.org/officeDocument/2006/relationships/tags" Target="../tags/tag221.xml"/><Relationship Id="rId5" Type="http://schemas.openxmlformats.org/officeDocument/2006/relationships/tags" Target="../tags/tag220.xml"/><Relationship Id="rId4" Type="http://schemas.openxmlformats.org/officeDocument/2006/relationships/tags" Target="../tags/tag219.xml"/><Relationship Id="rId3" Type="http://schemas.openxmlformats.org/officeDocument/2006/relationships/tags" Target="../tags/tag218.xml"/><Relationship Id="rId20" Type="http://schemas.openxmlformats.org/officeDocument/2006/relationships/slideLayout" Target="../slideLayouts/slideLayout1.xml"/><Relationship Id="rId2" Type="http://schemas.openxmlformats.org/officeDocument/2006/relationships/tags" Target="../tags/tag217.xml"/><Relationship Id="rId19" Type="http://schemas.openxmlformats.org/officeDocument/2006/relationships/tags" Target="../tags/tag232.xml"/><Relationship Id="rId18" Type="http://schemas.openxmlformats.org/officeDocument/2006/relationships/image" Target="../media/image6.png"/><Relationship Id="rId17" Type="http://schemas.openxmlformats.org/officeDocument/2006/relationships/slide" Target="slide3.xml"/><Relationship Id="rId16" Type="http://schemas.openxmlformats.org/officeDocument/2006/relationships/tags" Target="../tags/tag231.xml"/><Relationship Id="rId15" Type="http://schemas.openxmlformats.org/officeDocument/2006/relationships/tags" Target="../tags/tag230.xml"/><Relationship Id="rId14" Type="http://schemas.openxmlformats.org/officeDocument/2006/relationships/tags" Target="../tags/tag229.xml"/><Relationship Id="rId13" Type="http://schemas.openxmlformats.org/officeDocument/2006/relationships/tags" Target="../tags/tag228.xml"/><Relationship Id="rId12" Type="http://schemas.openxmlformats.org/officeDocument/2006/relationships/tags" Target="../tags/tag227.xml"/><Relationship Id="rId11" Type="http://schemas.openxmlformats.org/officeDocument/2006/relationships/tags" Target="../tags/tag226.xml"/><Relationship Id="rId10" Type="http://schemas.openxmlformats.org/officeDocument/2006/relationships/tags" Target="../tags/tag225.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6.xml"/><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18.png"/><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7.xml"/><Relationship Id="rId4" Type="http://schemas.openxmlformats.org/officeDocument/2006/relationships/slide" Target="slide3.xml"/><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image" Target="../media/image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1.jpeg"/><Relationship Id="rId7" Type="http://schemas.openxmlformats.org/officeDocument/2006/relationships/image" Target="../media/image30.png"/><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 Id="rId3" Type="http://schemas.openxmlformats.org/officeDocument/2006/relationships/image" Target="../media/image26.jpeg"/><Relationship Id="rId2" Type="http://schemas.openxmlformats.org/officeDocument/2006/relationships/image" Target="../media/image5.png"/><Relationship Id="rId10" Type="http://schemas.openxmlformats.org/officeDocument/2006/relationships/notesSlide" Target="../notesSlides/notesSlide16.xml"/><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34.jpeg"/><Relationship Id="rId4" Type="http://schemas.openxmlformats.org/officeDocument/2006/relationships/image" Target="../media/image33.jpeg"/><Relationship Id="rId3" Type="http://schemas.openxmlformats.org/officeDocument/2006/relationships/image" Target="../media/image32.jpeg"/><Relationship Id="rId2" Type="http://schemas.openxmlformats.org/officeDocument/2006/relationships/image" Target="../media/image5.png"/><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9" Type="http://schemas.openxmlformats.org/officeDocument/2006/relationships/slide" Target="slide35.xml"/><Relationship Id="rId8" Type="http://schemas.openxmlformats.org/officeDocument/2006/relationships/slide" Target="slide31.xml"/><Relationship Id="rId7" Type="http://schemas.openxmlformats.org/officeDocument/2006/relationships/slide" Target="slide22.xml"/><Relationship Id="rId6" Type="http://schemas.openxmlformats.org/officeDocument/2006/relationships/slide" Target="slide26.xml"/><Relationship Id="rId5" Type="http://schemas.openxmlformats.org/officeDocument/2006/relationships/slide" Target="slide19.xml"/><Relationship Id="rId4" Type="http://schemas.openxmlformats.org/officeDocument/2006/relationships/slide" Target="slide15.xml"/><Relationship Id="rId3" Type="http://schemas.openxmlformats.org/officeDocument/2006/relationships/slide" Target="slide8.xml"/><Relationship Id="rId2" Type="http://schemas.openxmlformats.org/officeDocument/2006/relationships/slide" Target="slide4.xml"/><Relationship Id="rId12" Type="http://schemas.openxmlformats.org/officeDocument/2006/relationships/notesSlide" Target="../notesSlides/notesSlide3.xml"/><Relationship Id="rId11" Type="http://schemas.openxmlformats.org/officeDocument/2006/relationships/slideLayout" Target="../slideLayouts/slideLayout3.xml"/><Relationship Id="rId10" Type="http://schemas.openxmlformats.org/officeDocument/2006/relationships/image" Target="../media/image6.png"/><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40.jpeg"/><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image" Target="../media/image5.png"/><Relationship Id="rId3" Type="http://schemas.openxmlformats.org/officeDocument/2006/relationships/image" Target="../media/image6.png"/><Relationship Id="rId2" Type="http://schemas.openxmlformats.org/officeDocument/2006/relationships/chart" Target="../charts/chart2.xml"/><Relationship Id="rId1" Type="http://schemas.openxmlformats.org/officeDocument/2006/relationships/chart" Target="../charts/chart1.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image" Target="../media/image6.pn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slide" Target="slide3.xml"/><Relationship Id="rId2" Type="http://schemas.openxmlformats.org/officeDocument/2006/relationships/image" Target="../media/image5.png"/><Relationship Id="rId1" Type="http://schemas.openxmlformats.org/officeDocument/2006/relationships/image" Target="../media/image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tags" Target="../tags/tag234.xml"/><Relationship Id="rId3" Type="http://schemas.openxmlformats.org/officeDocument/2006/relationships/tags" Target="../tags/tag233.xml"/><Relationship Id="rId2" Type="http://schemas.openxmlformats.org/officeDocument/2006/relationships/image" Target="../media/image6.png"/><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vmlDrawing" Target="../drawings/vmlDrawing1.vml"/><Relationship Id="rId6" Type="http://schemas.openxmlformats.org/officeDocument/2006/relationships/slideLayout" Target="../slideLayouts/slideLayout1.xml"/><Relationship Id="rId5" Type="http://schemas.openxmlformats.org/officeDocument/2006/relationships/image" Target="../media/image43.wmf"/><Relationship Id="rId4" Type="http://schemas.openxmlformats.org/officeDocument/2006/relationships/oleObject" Target="../embeddings/oleObject1.bin"/><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image" Target="../media/image6.png"/></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23.xml"/><Relationship Id="rId6" Type="http://schemas.openxmlformats.org/officeDocument/2006/relationships/tags" Target="../tags/tag238.xml"/><Relationship Id="rId5" Type="http://schemas.openxmlformats.org/officeDocument/2006/relationships/image" Target="../media/image1.png"/><Relationship Id="rId4" Type="http://schemas.openxmlformats.org/officeDocument/2006/relationships/tags" Target="../tags/tag237.xml"/><Relationship Id="rId3" Type="http://schemas.openxmlformats.org/officeDocument/2006/relationships/tags" Target="../tags/tag236.xml"/><Relationship Id="rId2" Type="http://schemas.openxmlformats.org/officeDocument/2006/relationships/image" Target="../media/image44.png"/><Relationship Id="rId1" Type="http://schemas.openxmlformats.org/officeDocument/2006/relationships/tags" Target="../tags/tag23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5.xml"/><Relationship Id="rId4" Type="http://schemas.openxmlformats.org/officeDocument/2006/relationships/image" Target="../media/image6.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file:///C:\Users\PG\AppData\Local\Temp\wps\INetCache\ba40db2a0527dc8623a89eb4ec04631c" TargetMode="External"/><Relationship Id="rId4" Type="http://schemas.openxmlformats.org/officeDocument/2006/relationships/image" Target="../media/image10.jpeg"/><Relationship Id="rId3" Type="http://schemas.openxmlformats.org/officeDocument/2006/relationships/image" Target="file:///C:\Users\PG\AppData\Local\Temp\wps\INetCache\f4bea1db0a26ef4ae5f7694c7a0e98ea" TargetMode="External"/><Relationship Id="rId2" Type="http://schemas.openxmlformats.org/officeDocument/2006/relationships/image" Target="../media/image9.jpe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tags" Target="../tags/tag195.xml"/><Relationship Id="rId4" Type="http://schemas.openxmlformats.org/officeDocument/2006/relationships/tags" Target="../tags/tag194.xml"/><Relationship Id="rId3" Type="http://schemas.openxmlformats.org/officeDocument/2006/relationships/image" Target="../media/image6.png"/><Relationship Id="rId2" Type="http://schemas.openxmlformats.org/officeDocument/2006/relationships/slide" Target="slide3.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2.xml"/><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7"/>
          <p:cNvSpPr txBox="1"/>
          <p:nvPr/>
        </p:nvSpPr>
        <p:spPr>
          <a:xfrm>
            <a:off x="4824095" y="2553970"/>
            <a:ext cx="5869940" cy="1106805"/>
          </a:xfrm>
          <a:prstGeom prst="rect">
            <a:avLst/>
          </a:prstGeom>
          <a:noFill/>
          <a:effectLst>
            <a:outerShdw blurRad="50800" dist="38100" algn="l" rotWithShape="0">
              <a:schemeClr val="accent3">
                <a:lumMod val="60000"/>
                <a:lumOff val="40000"/>
                <a:alpha val="50000"/>
              </a:schemeClr>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zh-CN" altLang="en-US" sz="6600" b="1" dirty="0">
                <a:solidFill>
                  <a:schemeClr val="accent1">
                    <a:lumMod val="60000"/>
                    <a:lumOff val="40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数据跃动</a:t>
            </a:r>
            <a:endParaRPr lang="zh-CN" altLang="en-US" sz="6600" b="1" dirty="0">
              <a:solidFill>
                <a:schemeClr val="accent1">
                  <a:lumMod val="60000"/>
                  <a:lumOff val="40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4" name="文本框 19"/>
          <p:cNvSpPr txBox="1"/>
          <p:nvPr/>
        </p:nvSpPr>
        <p:spPr>
          <a:xfrm>
            <a:off x="4824095" y="1924685"/>
            <a:ext cx="6664960" cy="460375"/>
          </a:xfrm>
          <a:prstGeom prst="rect">
            <a:avLst/>
          </a:prstGeom>
          <a:solidFill>
            <a:schemeClr val="bg1"/>
          </a:solidFill>
          <a:ln w="0" cmpd="sng">
            <a:noFill/>
            <a:prstDash val="solid"/>
          </a:ln>
          <a:effectLst>
            <a:glow rad="50800">
              <a:schemeClr val="accent3">
                <a:satMod val="175000"/>
                <a:alpha val="15000"/>
              </a:schemeClr>
            </a:glo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sym typeface="+mn-ea"/>
              </a:rPr>
              <a:t>基于大数据技术的信息需求分析与决策支持平台</a:t>
            </a:r>
            <a:endParaRPr lang="zh-CN" altLang="en-US" sz="2400" dirty="0">
              <a:solidFill>
                <a:schemeClr val="tx1"/>
              </a:solidFill>
              <a:effectLst>
                <a:outerShdw blurRad="38100" dist="19050" dir="2700000" algn="tl" rotWithShape="0">
                  <a:schemeClr val="dk1">
                    <a:alpha val="40000"/>
                  </a:schemeClr>
                </a:outerShdw>
              </a:effectLst>
              <a:latin typeface="微软雅黑" panose="020B0503020204020204" charset="-122"/>
              <a:ea typeface="微软雅黑" panose="020B0503020204020204" charset="-122"/>
              <a:cs typeface="+mn-ea"/>
              <a:sym typeface="+mn-ea"/>
            </a:endParaRPr>
          </a:p>
        </p:txBody>
      </p:sp>
      <p:sp>
        <p:nvSpPr>
          <p:cNvPr id="5" name="文本框 20"/>
          <p:cNvSpPr txBox="1"/>
          <p:nvPr/>
        </p:nvSpPr>
        <p:spPr>
          <a:xfrm>
            <a:off x="4824095" y="3937635"/>
            <a:ext cx="6665595" cy="1383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rPr>
              <a:t>面向大众的信息需求分析平台，创新搜索反馈方式，让用户快速得到符合需求的大数据分析结果，并辅助决策；</a:t>
            </a:r>
            <a:endPar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endParaRPr>
          </a:p>
          <a:p>
            <a:pPr algn="l">
              <a:lnSpc>
                <a:spcPct val="150000"/>
              </a:lnSpc>
            </a:pP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rPr>
              <a:t>吸纳更多的数据分析人才，提供客户定制服务平台，获得闲时收益；</a:t>
            </a:r>
            <a:endPar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endParaRPr>
          </a:p>
          <a:p>
            <a:pPr algn="l">
              <a:lnSpc>
                <a:spcPct val="150000"/>
              </a:lnSpc>
            </a:pP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rPr>
              <a:t>为中小企业</a:t>
            </a:r>
            <a:r>
              <a:rPr lang="en-US" altLang="zh-CN"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rPr>
              <a:t>/</a:t>
            </a:r>
            <a:r>
              <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rPr>
              <a:t>初创企业提供一整套的需求解决方案，低成本的企业资源规划。</a:t>
            </a:r>
            <a:endParaRPr lang="zh-CN" altLang="en-US" sz="1400"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lt"/>
            </a:endParaRPr>
          </a:p>
        </p:txBody>
      </p:sp>
      <p:sp>
        <p:nvSpPr>
          <p:cNvPr id="11" name="文本框 18"/>
          <p:cNvSpPr txBox="1"/>
          <p:nvPr/>
        </p:nvSpPr>
        <p:spPr>
          <a:xfrm>
            <a:off x="4824095" y="1048385"/>
            <a:ext cx="5468620" cy="7067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dist"/>
            <a:r>
              <a:rPr lang="en-US" altLang="zh-CN" sz="4000" b="1" dirty="0">
                <a:solidFill>
                  <a:schemeClr val="accent4"/>
                </a:solidFill>
                <a:effectLst/>
                <a:cs typeface="+mn-ea"/>
                <a:sym typeface="+mn-lt"/>
              </a:rPr>
              <a:t>Data</a:t>
            </a:r>
            <a:r>
              <a:rPr lang="en-US" altLang="zh-CN" sz="4000" b="1" dirty="0">
                <a:solidFill>
                  <a:schemeClr val="accent4"/>
                </a:solidFill>
                <a:effectLst>
                  <a:outerShdw blurRad="38100" dist="38100" dir="2700000" algn="tl">
                    <a:srgbClr val="000000">
                      <a:alpha val="43137"/>
                    </a:srgbClr>
                  </a:outerShdw>
                </a:effectLst>
                <a:cs typeface="+mn-ea"/>
                <a:sym typeface="+mn-lt"/>
              </a:rPr>
              <a:t> </a:t>
            </a:r>
            <a:r>
              <a:rPr lang="en-US" altLang="zh-CN"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cs typeface="+mn-ea"/>
                <a:sym typeface="+mn-lt"/>
              </a:rPr>
              <a:t>Enlivening</a:t>
            </a:r>
            <a:endParaRPr lang="en-US" altLang="zh-CN" sz="40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cs typeface="+mn-ea"/>
              <a:sym typeface="+mn-lt"/>
            </a:endParaRPr>
          </a:p>
        </p:txBody>
      </p:sp>
      <p:grpSp>
        <p:nvGrpSpPr>
          <p:cNvPr id="18" name="组合 17"/>
          <p:cNvGrpSpPr/>
          <p:nvPr/>
        </p:nvGrpSpPr>
        <p:grpSpPr>
          <a:xfrm>
            <a:off x="9219771" y="6120291"/>
            <a:ext cx="2168014" cy="1527058"/>
            <a:chOff x="8229601" y="4999703"/>
            <a:chExt cx="3038168" cy="2462980"/>
          </a:xfrm>
        </p:grpSpPr>
        <p:sp>
          <p:nvSpPr>
            <p:cNvPr id="13" name="矩形: 圆角 12"/>
            <p:cNvSpPr/>
            <p:nvPr/>
          </p:nvSpPr>
          <p:spPr>
            <a:xfrm>
              <a:off x="8229601" y="4999703"/>
              <a:ext cx="914400" cy="246298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圆角 14"/>
            <p:cNvSpPr/>
            <p:nvPr/>
          </p:nvSpPr>
          <p:spPr>
            <a:xfrm>
              <a:off x="9291485" y="4999703"/>
              <a:ext cx="914400" cy="246298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圆角 16"/>
            <p:cNvSpPr/>
            <p:nvPr/>
          </p:nvSpPr>
          <p:spPr>
            <a:xfrm>
              <a:off x="10353369" y="4999703"/>
              <a:ext cx="914400" cy="246298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6" name="标题 4"/>
          <p:cNvSpPr txBox="1"/>
          <p:nvPr/>
        </p:nvSpPr>
        <p:spPr>
          <a:xfrm>
            <a:off x="3323979" y="6119879"/>
            <a:ext cx="5543172" cy="535636"/>
          </a:xfrm>
          <a:prstGeom prst="rect">
            <a:avLst/>
          </a:prstGeom>
        </p:spPr>
        <p:txBody>
          <a:bodyPr vert="horz" lIns="91416" tIns="45708" rIns="91416" bIns="45708" rtlCol="0" anchor="ctr">
            <a:noAutofit/>
            <a:scene3d>
              <a:camera prst="orthographicFront"/>
              <a:lightRig rig="threePt" dir="t"/>
            </a:scene3d>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1800" b="1">
                <a:solidFill>
                  <a:schemeClr val="accent1">
                    <a:lumMod val="60000"/>
                    <a:lumOff val="4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适用于个人</a:t>
            </a:r>
            <a:r>
              <a:rPr lang="en-US" altLang="zh-CN" sz="1800" b="1">
                <a:solidFill>
                  <a:schemeClr val="accent1">
                    <a:lumMod val="60000"/>
                    <a:lumOff val="4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a:t>
            </a:r>
            <a:r>
              <a:rPr lang="zh-CN" altLang="en-US" sz="1800" b="1">
                <a:solidFill>
                  <a:schemeClr val="accent1">
                    <a:lumMod val="60000"/>
                    <a:lumOff val="4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中小企业的数据信息服务</a:t>
            </a:r>
            <a:endParaRPr lang="zh-CN" altLang="en-US" sz="1800" b="1">
              <a:solidFill>
                <a:schemeClr val="accent1">
                  <a:lumMod val="60000"/>
                  <a:lumOff val="40000"/>
                </a:schemeClr>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endParaRPr>
          </a:p>
        </p:txBody>
      </p:sp>
      <p:pic>
        <p:nvPicPr>
          <p:cNvPr id="2" name="图片 1" descr="D:\SOVO项目总文件\互联网+\大数据信息+\图片\高新咨询logo.png高新咨询logo"/>
          <p:cNvPicPr>
            <a:picLocks noChangeAspect="1"/>
          </p:cNvPicPr>
          <p:nvPr/>
        </p:nvPicPr>
        <p:blipFill>
          <a:blip r:embed="rId1"/>
          <a:srcRect/>
          <a:stretch>
            <a:fillRect/>
          </a:stretch>
        </p:blipFill>
        <p:spPr>
          <a:xfrm>
            <a:off x="10735310" y="0"/>
            <a:ext cx="1457325" cy="843915"/>
          </a:xfrm>
          <a:prstGeom prst="rect">
            <a:avLst/>
          </a:prstGeom>
        </p:spPr>
      </p:pic>
      <p:cxnSp>
        <p:nvCxnSpPr>
          <p:cNvPr id="9" name="直接连接符 8"/>
          <p:cNvCxnSpPr/>
          <p:nvPr/>
        </p:nvCxnSpPr>
        <p:spPr>
          <a:xfrm>
            <a:off x="4824095" y="3799205"/>
            <a:ext cx="598424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7" name="图片 26" descr="logo蓝色封面"/>
          <p:cNvPicPr>
            <a:picLocks noChangeAspect="1"/>
          </p:cNvPicPr>
          <p:nvPr/>
        </p:nvPicPr>
        <p:blipFill>
          <a:blip r:embed="rId2"/>
          <a:srcRect/>
          <a:stretch>
            <a:fillRect/>
          </a:stretch>
        </p:blipFill>
        <p:spPr>
          <a:xfrm>
            <a:off x="706120" y="1568450"/>
            <a:ext cx="3361690" cy="3361690"/>
          </a:xfrm>
          <a:prstGeom prst="rect">
            <a:avLst/>
          </a:prstGeom>
          <a:effectLst>
            <a:outerShdw blurRad="50800" dist="63500" dir="2700000" algn="tl" rotWithShape="0">
              <a:schemeClr val="tx1">
                <a:lumMod val="75000"/>
                <a:lumOff val="25000"/>
                <a:alpha val="50000"/>
              </a:schemeClr>
            </a:outerShdw>
            <a:reflection blurRad="6350" stA="50000" endA="300" endPos="55500" dist="50800" dir="5400000" sy="-100000" algn="bl" rotWithShape="0"/>
          </a:effectLst>
          <a:scene3d>
            <a:camera prst="orthographicFront"/>
            <a:lightRig rig="threePt" dir="t">
              <a:rot lat="0" lon="0" rev="600000"/>
            </a:lightRig>
          </a:scene3d>
          <a:sp3d prstMaterial="matte"/>
        </p:spPr>
      </p:pic>
      <p:grpSp>
        <p:nvGrpSpPr>
          <p:cNvPr id="28" name="组合 27"/>
          <p:cNvGrpSpPr/>
          <p:nvPr/>
        </p:nvGrpSpPr>
        <p:grpSpPr>
          <a:xfrm>
            <a:off x="706326" y="-683099"/>
            <a:ext cx="2168014" cy="1527058"/>
            <a:chOff x="8229601" y="4999703"/>
            <a:chExt cx="3038168" cy="2462980"/>
          </a:xfrm>
        </p:grpSpPr>
        <p:sp>
          <p:nvSpPr>
            <p:cNvPr id="29" name="矩形: 圆角 12"/>
            <p:cNvSpPr/>
            <p:nvPr/>
          </p:nvSpPr>
          <p:spPr>
            <a:xfrm>
              <a:off x="8229601" y="4999703"/>
              <a:ext cx="914400" cy="246298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圆角 14"/>
            <p:cNvSpPr/>
            <p:nvPr/>
          </p:nvSpPr>
          <p:spPr>
            <a:xfrm>
              <a:off x="9291485" y="4999703"/>
              <a:ext cx="914400" cy="246298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圆角 16"/>
            <p:cNvSpPr/>
            <p:nvPr/>
          </p:nvSpPr>
          <p:spPr>
            <a:xfrm>
              <a:off x="10353369" y="4999703"/>
              <a:ext cx="914400" cy="246298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8" descr="D:\SOVO项目总文件\互联网+\大数据信息+\图片\搜索页.png搜索页"/>
          <p:cNvPicPr>
            <a:picLocks noGrp="1" noChangeAspect="1"/>
          </p:cNvPicPr>
          <p:nvPr/>
        </p:nvPicPr>
        <p:blipFill>
          <a:blip r:embed="rId1"/>
          <a:srcRect/>
          <a:stretch>
            <a:fillRect/>
          </a:stretch>
        </p:blipFill>
        <p:spPr>
          <a:xfrm>
            <a:off x="0" y="6280785"/>
            <a:ext cx="12029440" cy="493395"/>
          </a:xfrm>
          <a:prstGeom prst="rect">
            <a:avLst/>
          </a:prstGeom>
        </p:spPr>
      </p:pic>
      <p:pic>
        <p:nvPicPr>
          <p:cNvPr id="3" name="图片占位符 2" descr="D:\SOVO项目总文件\互联网+\大数据信息+\图片\科技风LOGO.png科技风LOGO"/>
          <p:cNvPicPr>
            <a:picLocks noChangeAspect="1"/>
          </p:cNvPicPr>
          <p:nvPr/>
        </p:nvPicPr>
        <p:blipFill>
          <a:blip r:embed="rId2"/>
          <a:srcRect/>
          <a:stretch>
            <a:fillRect/>
          </a:stretch>
        </p:blipFill>
        <p:spPr>
          <a:xfrm>
            <a:off x="11091545" y="0"/>
            <a:ext cx="1100455" cy="1100455"/>
          </a:xfrm>
          <a:prstGeom prst="rect">
            <a:avLst/>
          </a:prstGeom>
        </p:spPr>
      </p:pic>
      <p:sp>
        <p:nvSpPr>
          <p:cNvPr id="11" name="矩形 10"/>
          <p:cNvSpPr/>
          <p:nvPr/>
        </p:nvSpPr>
        <p:spPr>
          <a:xfrm>
            <a:off x="894025" y="155322"/>
            <a:ext cx="241935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400" i="0" dirty="0">
                <a:effectLst/>
                <a:cs typeface="+mn-ea"/>
                <a:sym typeface="+mn-lt"/>
              </a:rPr>
              <a:t>产品</a:t>
            </a:r>
            <a:r>
              <a:rPr lang="zh-CN" altLang="en-US" sz="4400" b="1" i="0" dirty="0">
                <a:effectLst>
                  <a:outerShdw blurRad="38100" dist="38100" dir="2700000" algn="tl">
                    <a:srgbClr val="000000">
                      <a:alpha val="43137"/>
                    </a:srgbClr>
                  </a:outerShdw>
                </a:effectLst>
                <a:cs typeface="+mn-ea"/>
                <a:sym typeface="+mn-lt"/>
              </a:rPr>
              <a:t>介绍</a:t>
            </a:r>
            <a:endParaRPr lang="zh-CN" altLang="en-US" sz="4400" b="1" i="0" dirty="0">
              <a:effectLst>
                <a:outerShdw blurRad="38100" dist="38100" dir="2700000" algn="tl">
                  <a:srgbClr val="000000">
                    <a:alpha val="43137"/>
                  </a:srgbClr>
                </a:outerShdw>
              </a:effectLst>
              <a:cs typeface="+mn-ea"/>
              <a:sym typeface="+mn-lt"/>
            </a:endParaRPr>
          </a:p>
        </p:txBody>
      </p:sp>
      <p:cxnSp>
        <p:nvCxnSpPr>
          <p:cNvPr id="13" name="直接连接符 12"/>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6941073" y="-912222"/>
            <a:ext cx="2168014" cy="1527058"/>
            <a:chOff x="8229601" y="4999703"/>
            <a:chExt cx="3038168" cy="2462980"/>
          </a:xfrm>
          <a:solidFill>
            <a:schemeClr val="accent1">
              <a:lumMod val="60000"/>
              <a:lumOff val="40000"/>
            </a:schemeClr>
          </a:solidFill>
        </p:grpSpPr>
        <p:sp>
          <p:nvSpPr>
            <p:cNvPr id="36"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p:nvSpPr>
        <p:spPr>
          <a:xfrm>
            <a:off x="3313430" y="315595"/>
            <a:ext cx="2138045" cy="460375"/>
          </a:xfrm>
          <a:prstGeom prst="rect">
            <a:avLst/>
          </a:prstGeom>
          <a:solidFill>
            <a:schemeClr val="accent1">
              <a:lumMod val="40000"/>
              <a:lumOff val="60000"/>
            </a:schemeClr>
          </a:solidFill>
          <a:ln w="28575" cmpd="sng">
            <a:solidFill>
              <a:schemeClr val="accent1">
                <a:lumMod val="40000"/>
                <a:lumOff val="60000"/>
              </a:schemeClr>
            </a:solidFill>
            <a:prstDash val="solid"/>
          </a:ln>
        </p:spPr>
        <p:style>
          <a:lnRef idx="2">
            <a:schemeClr val="accent1"/>
          </a:lnRef>
          <a:fillRef idx="1">
            <a:schemeClr val="lt1"/>
          </a:fillRef>
          <a:effectRef idx="0">
            <a:schemeClr val="accent1"/>
          </a:effectRef>
          <a:fontRef idx="minor">
            <a:schemeClr val="dk1"/>
          </a:fontRef>
        </p:style>
        <p:txBody>
          <a:bodyPr wrap="square" rtlCol="0" anchor="ctr" anchorCtr="0">
            <a:spAutoFit/>
          </a:bodyPr>
          <a:lstStyle/>
          <a:p>
            <a:pPr algn="ctr"/>
            <a:r>
              <a:rPr lang="zh-CN" altLang="en-US" sz="2400" b="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charset="-122"/>
                <a:ea typeface="微软雅黑" panose="020B0503020204020204" charset="-122"/>
              </a:rPr>
              <a:t>兼职人员视角</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charset="-122"/>
              <a:ea typeface="微软雅黑" panose="020B0503020204020204" charset="-122"/>
            </a:endParaRPr>
          </a:p>
        </p:txBody>
      </p:sp>
      <p:sp>
        <p:nvSpPr>
          <p:cNvPr id="17" name="圆角矩形 16"/>
          <p:cNvSpPr/>
          <p:nvPr/>
        </p:nvSpPr>
        <p:spPr>
          <a:xfrm>
            <a:off x="11057255" y="6483350"/>
            <a:ext cx="1134745" cy="374650"/>
          </a:xfrm>
          <a:prstGeom prst="roundRect">
            <a:avLst/>
          </a:prstGeom>
          <a:solidFill>
            <a:schemeClr val="accent3">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rgbClr val="FF0000"/>
                </a:solidFill>
                <a:latin typeface="楷体" panose="02010609060101010101" charset="-122"/>
                <a:ea typeface="楷体" panose="02010609060101010101" charset="-122"/>
                <a:sym typeface="+mn-ea"/>
              </a:rPr>
              <a:t>5/</a:t>
            </a:r>
            <a:r>
              <a:rPr lang="en-US" altLang="zh-CN" sz="2400" b="1">
                <a:solidFill>
                  <a:srgbClr val="FF0000"/>
                </a:solidFill>
                <a:latin typeface="楷体" panose="02010609060101010101" charset="-122"/>
                <a:ea typeface="楷体" panose="02010609060101010101" charset="-122"/>
                <a:sym typeface="+mn-ea"/>
              </a:rPr>
              <a:t>26</a:t>
            </a:r>
            <a:endParaRPr lang="en-US" altLang="zh-CN" sz="2400" b="1">
              <a:solidFill>
                <a:srgbClr val="FF0000"/>
              </a:solidFill>
              <a:latin typeface="楷体" panose="02010609060101010101" charset="-122"/>
              <a:ea typeface="楷体" panose="02010609060101010101" charset="-122"/>
              <a:sym typeface="+mn-ea"/>
            </a:endParaRPr>
          </a:p>
        </p:txBody>
      </p:sp>
      <p:pic>
        <p:nvPicPr>
          <p:cNvPr id="18" name="图片 17" descr="D:\SOVO项目总文件\互联网+\大数据信息+\图片\兼职人员视角.png兼职人员视角"/>
          <p:cNvPicPr>
            <a:picLocks noChangeAspect="1"/>
          </p:cNvPicPr>
          <p:nvPr/>
        </p:nvPicPr>
        <p:blipFill>
          <a:blip r:embed="rId3"/>
          <a:srcRect l="1566" t="13034" r="664" b="16103"/>
          <a:stretch>
            <a:fillRect/>
          </a:stretch>
        </p:blipFill>
        <p:spPr>
          <a:xfrm>
            <a:off x="0" y="1539240"/>
            <a:ext cx="12191365" cy="39782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8" descr="D:\SOVO项目总文件\互联网+\大数据信息+\图片\搜索页.png搜索页"/>
          <p:cNvPicPr>
            <a:picLocks noGrp="1" noChangeAspect="1"/>
          </p:cNvPicPr>
          <p:nvPr/>
        </p:nvPicPr>
        <p:blipFill>
          <a:blip r:embed="rId1"/>
          <a:srcRect/>
          <a:stretch>
            <a:fillRect/>
          </a:stretch>
        </p:blipFill>
        <p:spPr>
          <a:xfrm>
            <a:off x="0" y="6271260"/>
            <a:ext cx="12029440" cy="493395"/>
          </a:xfrm>
          <a:prstGeom prst="rect">
            <a:avLst/>
          </a:prstGeom>
        </p:spPr>
      </p:pic>
      <p:pic>
        <p:nvPicPr>
          <p:cNvPr id="3" name="图片占位符 2" descr="D:\SOVO项目总文件\互联网+\大数据信息+\图片\科技风LOGO.png科技风LOGO"/>
          <p:cNvPicPr>
            <a:picLocks noChangeAspect="1"/>
          </p:cNvPicPr>
          <p:nvPr/>
        </p:nvPicPr>
        <p:blipFill>
          <a:blip r:embed="rId2"/>
          <a:srcRect/>
          <a:stretch>
            <a:fillRect/>
          </a:stretch>
        </p:blipFill>
        <p:spPr>
          <a:xfrm>
            <a:off x="11091545" y="0"/>
            <a:ext cx="1100455" cy="1100455"/>
          </a:xfrm>
          <a:prstGeom prst="rect">
            <a:avLst/>
          </a:prstGeom>
        </p:spPr>
      </p:pic>
      <p:grpSp>
        <p:nvGrpSpPr>
          <p:cNvPr id="35" name="组合 34"/>
          <p:cNvGrpSpPr/>
          <p:nvPr/>
        </p:nvGrpSpPr>
        <p:grpSpPr>
          <a:xfrm>
            <a:off x="6941073" y="-912222"/>
            <a:ext cx="2168014" cy="1527058"/>
            <a:chOff x="8229601" y="4999703"/>
            <a:chExt cx="3038168" cy="2462980"/>
          </a:xfrm>
          <a:solidFill>
            <a:schemeClr val="accent1">
              <a:lumMod val="60000"/>
              <a:lumOff val="40000"/>
            </a:schemeClr>
          </a:solidFill>
        </p:grpSpPr>
        <p:sp>
          <p:nvSpPr>
            <p:cNvPr id="36"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p:cNvSpPr/>
          <p:nvPr/>
        </p:nvSpPr>
        <p:spPr>
          <a:xfrm>
            <a:off x="894025" y="155322"/>
            <a:ext cx="242316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400" i="0" dirty="0">
                <a:effectLst/>
                <a:cs typeface="+mn-ea"/>
                <a:sym typeface="+mn-lt"/>
              </a:rPr>
              <a:t>产品</a:t>
            </a:r>
            <a:r>
              <a:rPr lang="zh-CN" altLang="en-US" sz="4400" b="1" i="0" dirty="0">
                <a:effectLst>
                  <a:outerShdw blurRad="38100" dist="38100" dir="2700000" algn="tl">
                    <a:srgbClr val="000000">
                      <a:alpha val="43137"/>
                    </a:srgbClr>
                  </a:outerShdw>
                </a:effectLst>
                <a:cs typeface="+mn-ea"/>
                <a:sym typeface="+mn-lt"/>
              </a:rPr>
              <a:t>原理</a:t>
            </a:r>
            <a:endParaRPr lang="zh-CN" altLang="en-US" sz="4400" b="1" i="0" dirty="0">
              <a:effectLst>
                <a:outerShdw blurRad="38100" dist="38100" dir="2700000" algn="tl">
                  <a:srgbClr val="000000">
                    <a:alpha val="43137"/>
                  </a:srgbClr>
                </a:outerShdw>
              </a:effectLst>
              <a:cs typeface="+mn-ea"/>
              <a:sym typeface="+mn-lt"/>
            </a:endParaRPr>
          </a:p>
        </p:txBody>
      </p:sp>
      <p:cxnSp>
        <p:nvCxnSpPr>
          <p:cNvPr id="6" name="直接连接符 5"/>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圆角矩形 6"/>
          <p:cNvSpPr/>
          <p:nvPr/>
        </p:nvSpPr>
        <p:spPr>
          <a:xfrm>
            <a:off x="11057255" y="6483350"/>
            <a:ext cx="1134745" cy="374650"/>
          </a:xfrm>
          <a:prstGeom prst="roundRect">
            <a:avLst/>
          </a:prstGeom>
          <a:solidFill>
            <a:schemeClr val="accent3">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rgbClr val="FF0000"/>
                </a:solidFill>
                <a:latin typeface="楷体" panose="02010609060101010101" charset="-122"/>
                <a:ea typeface="楷体" panose="02010609060101010101" charset="-122"/>
                <a:sym typeface="+mn-ea"/>
              </a:rPr>
              <a:t>6/</a:t>
            </a:r>
            <a:r>
              <a:rPr lang="en-US" altLang="zh-CN" sz="2400" b="1">
                <a:solidFill>
                  <a:srgbClr val="FF0000"/>
                </a:solidFill>
                <a:latin typeface="楷体" panose="02010609060101010101" charset="-122"/>
                <a:ea typeface="楷体" panose="02010609060101010101" charset="-122"/>
                <a:sym typeface="+mn-ea"/>
              </a:rPr>
              <a:t>26</a:t>
            </a:r>
            <a:endParaRPr lang="en-US" altLang="zh-CN" sz="2400" b="1">
              <a:solidFill>
                <a:srgbClr val="FF0000"/>
              </a:solidFill>
              <a:latin typeface="楷体" panose="02010609060101010101" charset="-122"/>
              <a:ea typeface="楷体" panose="02010609060101010101" charset="-122"/>
              <a:sym typeface="+mn-ea"/>
            </a:endParaRPr>
          </a:p>
        </p:txBody>
      </p:sp>
      <p:sp>
        <p:nvSpPr>
          <p:cNvPr id="9" name="文本框 8"/>
          <p:cNvSpPr txBox="1"/>
          <p:nvPr/>
        </p:nvSpPr>
        <p:spPr>
          <a:xfrm>
            <a:off x="3317240" y="305435"/>
            <a:ext cx="2248535" cy="460375"/>
          </a:xfrm>
          <a:prstGeom prst="rect">
            <a:avLst/>
          </a:prstGeom>
          <a:solidFill>
            <a:schemeClr val="accent1">
              <a:lumMod val="40000"/>
              <a:lumOff val="60000"/>
            </a:schemeClr>
          </a:solidFill>
          <a:ln w="28575" cmpd="sng">
            <a:solidFill>
              <a:schemeClr val="accent1">
                <a:lumMod val="40000"/>
                <a:lumOff val="60000"/>
              </a:schemeClr>
            </a:solidFill>
            <a:prstDash val="solid"/>
          </a:ln>
        </p:spPr>
        <p:style>
          <a:lnRef idx="2">
            <a:schemeClr val="accent1"/>
          </a:lnRef>
          <a:fillRef idx="1">
            <a:schemeClr val="lt1"/>
          </a:fillRef>
          <a:effectRef idx="0">
            <a:schemeClr val="accent1"/>
          </a:effectRef>
          <a:fontRef idx="minor">
            <a:schemeClr val="dk1"/>
          </a:fontRef>
        </p:style>
        <p:txBody>
          <a:bodyPr wrap="square" rtlCol="0" anchor="ctr" anchorCtr="0">
            <a:spAutoFit/>
          </a:bodyPr>
          <a:lstStyle/>
          <a:p>
            <a:pPr algn="ctr"/>
            <a:r>
              <a:rPr lang="zh-CN" altLang="en-US" sz="2400" b="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charset="-122"/>
                <a:ea typeface="微软雅黑" panose="020B0503020204020204" charset="-122"/>
              </a:rPr>
              <a:t>搜索反馈原理</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charset="-122"/>
              <a:ea typeface="微软雅黑" panose="020B0503020204020204" charset="-122"/>
            </a:endParaRPr>
          </a:p>
        </p:txBody>
      </p:sp>
      <p:pic>
        <p:nvPicPr>
          <p:cNvPr id="2" name="图片 1" descr="大数据处理流程2"/>
          <p:cNvPicPr>
            <a:picLocks noChangeAspect="1"/>
          </p:cNvPicPr>
          <p:nvPr/>
        </p:nvPicPr>
        <p:blipFill>
          <a:blip r:embed="rId3"/>
          <a:srcRect/>
          <a:stretch>
            <a:fillRect/>
          </a:stretch>
        </p:blipFill>
        <p:spPr>
          <a:xfrm>
            <a:off x="0" y="1309370"/>
            <a:ext cx="12192000" cy="463042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8" descr="D:\SOVO项目总文件\互联网+\大数据信息+\图片\搜索页.png搜索页"/>
          <p:cNvPicPr>
            <a:picLocks noGrp="1" noChangeAspect="1"/>
          </p:cNvPicPr>
          <p:nvPr/>
        </p:nvPicPr>
        <p:blipFill>
          <a:blip r:embed="rId1"/>
          <a:srcRect/>
          <a:stretch>
            <a:fillRect/>
          </a:stretch>
        </p:blipFill>
        <p:spPr>
          <a:xfrm>
            <a:off x="0" y="6271260"/>
            <a:ext cx="12029440" cy="493395"/>
          </a:xfrm>
          <a:prstGeom prst="rect">
            <a:avLst/>
          </a:prstGeom>
        </p:spPr>
      </p:pic>
      <p:pic>
        <p:nvPicPr>
          <p:cNvPr id="3" name="图片占位符 2" descr="D:\SOVO项目总文件\互联网+\大数据信息+\图片\科技风LOGO.png科技风LOGO"/>
          <p:cNvPicPr>
            <a:picLocks noChangeAspect="1"/>
          </p:cNvPicPr>
          <p:nvPr/>
        </p:nvPicPr>
        <p:blipFill>
          <a:blip r:embed="rId2"/>
          <a:srcRect/>
          <a:stretch>
            <a:fillRect/>
          </a:stretch>
        </p:blipFill>
        <p:spPr>
          <a:xfrm>
            <a:off x="11091545" y="0"/>
            <a:ext cx="1100455" cy="1100455"/>
          </a:xfrm>
          <a:prstGeom prst="rect">
            <a:avLst/>
          </a:prstGeom>
        </p:spPr>
      </p:pic>
      <p:grpSp>
        <p:nvGrpSpPr>
          <p:cNvPr id="5" name="Group 13"/>
          <p:cNvGrpSpPr/>
          <p:nvPr/>
        </p:nvGrpSpPr>
        <p:grpSpPr>
          <a:xfrm>
            <a:off x="1494314" y="1350058"/>
            <a:ext cx="6928779" cy="2812953"/>
            <a:chOff x="5916364" y="3091011"/>
            <a:chExt cx="12551272" cy="5095578"/>
          </a:xfrm>
        </p:grpSpPr>
        <p:sp>
          <p:nvSpPr>
            <p:cNvPr id="6" name="Shape 574"/>
            <p:cNvSpPr/>
            <p:nvPr/>
          </p:nvSpPr>
          <p:spPr>
            <a:xfrm>
              <a:off x="14755564" y="3782764"/>
              <a:ext cx="3712072" cy="37120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40000"/>
                <a:lumOff val="60000"/>
                <a:alpha val="70000"/>
              </a:schemeClr>
            </a:solidFill>
            <a:ln w="12700">
              <a:solidFill>
                <a:schemeClr val="bg1"/>
              </a:solidFill>
              <a:miter lim="400000"/>
            </a:ln>
          </p:spPr>
          <p:txBody>
            <a:bodyPr lIns="0" tIns="0" rIns="0" bIns="0" anchor="ctr"/>
            <a:lstStyle/>
            <a:p>
              <a:pPr lvl="0">
                <a:defRPr sz="3200">
                  <a:solidFill>
                    <a:srgbClr val="FFFFFF"/>
                  </a:solidFill>
                </a:defRPr>
              </a:pPr>
              <a:endParaRPr sz="4000" dirty="0">
                <a:cs typeface="+mn-ea"/>
                <a:sym typeface="+mn-lt"/>
              </a:endParaRPr>
            </a:p>
          </p:txBody>
        </p:sp>
        <p:sp>
          <p:nvSpPr>
            <p:cNvPr id="7" name="Shape 575"/>
            <p:cNvSpPr/>
            <p:nvPr/>
          </p:nvSpPr>
          <p:spPr>
            <a:xfrm>
              <a:off x="10716964" y="3477964"/>
              <a:ext cx="4321672" cy="43216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40000"/>
                <a:lumOff val="60000"/>
                <a:alpha val="70000"/>
              </a:schemeClr>
            </a:solidFill>
            <a:ln w="12700">
              <a:solidFill>
                <a:schemeClr val="bg1"/>
              </a:solidFill>
              <a:miter lim="400000"/>
            </a:ln>
          </p:spPr>
          <p:txBody>
            <a:bodyPr lIns="0" tIns="0" rIns="0" bIns="0" anchor="ctr"/>
            <a:lstStyle/>
            <a:p>
              <a:pPr lvl="0">
                <a:defRPr sz="3200">
                  <a:solidFill>
                    <a:srgbClr val="FFFFFF"/>
                  </a:solidFill>
                </a:defRPr>
              </a:pPr>
              <a:endParaRPr sz="4000" dirty="0">
                <a:cs typeface="+mn-ea"/>
                <a:sym typeface="+mn-lt"/>
              </a:endParaRPr>
            </a:p>
          </p:txBody>
        </p:sp>
        <p:sp>
          <p:nvSpPr>
            <p:cNvPr id="8" name="Shape 578"/>
            <p:cNvSpPr/>
            <p:nvPr/>
          </p:nvSpPr>
          <p:spPr>
            <a:xfrm>
              <a:off x="5916364" y="3091011"/>
              <a:ext cx="5095578" cy="50955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40000"/>
                <a:lumOff val="60000"/>
                <a:alpha val="70000"/>
              </a:schemeClr>
            </a:solidFill>
            <a:ln w="12700">
              <a:solidFill>
                <a:schemeClr val="bg1"/>
              </a:solidFill>
              <a:miter lim="400000"/>
            </a:ln>
          </p:spPr>
          <p:txBody>
            <a:bodyPr lIns="0" tIns="0" rIns="0" bIns="0" anchor="ctr"/>
            <a:lstStyle/>
            <a:p>
              <a:pPr lvl="0">
                <a:defRPr sz="3200">
                  <a:solidFill>
                    <a:srgbClr val="FFFFFF"/>
                  </a:solidFill>
                </a:defRPr>
              </a:pPr>
              <a:endParaRPr sz="4000" dirty="0">
                <a:cs typeface="+mn-ea"/>
                <a:sym typeface="+mn-lt"/>
              </a:endParaRPr>
            </a:p>
          </p:txBody>
        </p:sp>
      </p:grpSp>
      <p:cxnSp>
        <p:nvCxnSpPr>
          <p:cNvPr id="18" name="Straight Connector 13"/>
          <p:cNvCxnSpPr/>
          <p:nvPr/>
        </p:nvCxnSpPr>
        <p:spPr>
          <a:xfrm>
            <a:off x="2533897" y="2977002"/>
            <a:ext cx="9368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5"/>
          <p:cNvCxnSpPr/>
          <p:nvPr/>
        </p:nvCxnSpPr>
        <p:spPr>
          <a:xfrm>
            <a:off x="4892314" y="2977002"/>
            <a:ext cx="9368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6"/>
          <p:cNvCxnSpPr/>
          <p:nvPr/>
        </p:nvCxnSpPr>
        <p:spPr>
          <a:xfrm>
            <a:off x="6977585" y="2977002"/>
            <a:ext cx="9368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006780" y="2362038"/>
            <a:ext cx="1777686" cy="706755"/>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ts val="0"/>
              </a:spcBef>
              <a:spcAft>
                <a:spcPts val="0"/>
              </a:spcAft>
              <a:buClrTx/>
              <a:buSzTx/>
              <a:buFontTx/>
              <a:defRPr/>
            </a:pPr>
            <a:r>
              <a:rPr lang="zh-CN" altLang="en-US" sz="4000" b="1" noProof="0" dirty="0">
                <a:solidFill>
                  <a:srgbClr val="0070C0"/>
                </a:solidFill>
                <a:effectLst/>
                <a:uLnTx/>
                <a:uFillTx/>
                <a:latin typeface="宋体" panose="02010600030101010101" pitchFamily="2" charset="-122"/>
                <a:ea typeface="宋体" panose="02010600030101010101" pitchFamily="2" charset="-122"/>
                <a:cs typeface="+mn-ea"/>
                <a:sym typeface="+mn-lt"/>
              </a:rPr>
              <a:t>多</a:t>
            </a:r>
            <a:r>
              <a:rPr lang="zh-CN" altLang="en-US" sz="4000" b="1" noProof="0" dirty="0">
                <a:solidFill>
                  <a:srgbClr val="0070C0"/>
                </a:solidFill>
                <a:effectLst/>
                <a:uLnTx/>
                <a:uFillTx/>
                <a:latin typeface="宋体" panose="02010600030101010101" pitchFamily="2" charset="-122"/>
                <a:ea typeface="宋体" panose="02010600030101010101" pitchFamily="2" charset="-122"/>
                <a:cs typeface="+mn-ea"/>
                <a:sym typeface="+mn-lt"/>
              </a:rPr>
              <a:t>平台</a:t>
            </a:r>
            <a:endParaRPr lang="zh-CN" altLang="en-US" sz="4000" b="1" noProof="0" dirty="0">
              <a:solidFill>
                <a:srgbClr val="0070C0"/>
              </a:solidFill>
              <a:effectLst/>
              <a:uLnTx/>
              <a:uFillTx/>
              <a:latin typeface="宋体" panose="02010600030101010101" pitchFamily="2" charset="-122"/>
              <a:ea typeface="宋体" panose="02010600030101010101" pitchFamily="2" charset="-122"/>
              <a:cs typeface="+mn-ea"/>
              <a:sym typeface="+mn-lt"/>
            </a:endParaRPr>
          </a:p>
        </p:txBody>
      </p:sp>
      <p:sp>
        <p:nvSpPr>
          <p:cNvPr id="22" name="矩形 21"/>
          <p:cNvSpPr/>
          <p:nvPr/>
        </p:nvSpPr>
        <p:spPr>
          <a:xfrm>
            <a:off x="4451557" y="2423633"/>
            <a:ext cx="1777686" cy="645160"/>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solidFill>
                  <a:srgbClr val="0070C0"/>
                </a:solidFill>
                <a:effectLst/>
                <a:uLnTx/>
                <a:uFillTx/>
                <a:latin typeface="宋体" panose="02010600030101010101" pitchFamily="2" charset="-122"/>
                <a:ea typeface="宋体" panose="02010600030101010101" pitchFamily="2" charset="-122"/>
                <a:cs typeface="+mn-ea"/>
                <a:sym typeface="+mn-lt"/>
              </a:rPr>
              <a:t>反馈快</a:t>
            </a:r>
            <a:endParaRPr kumimoji="0" lang="zh-CN" altLang="en-US" sz="3600" b="1" i="0" u="none" strike="noStrike" kern="1200" cap="none" spc="0" normalizeH="0" baseline="0" noProof="0" dirty="0">
              <a:solidFill>
                <a:srgbClr val="0070C0"/>
              </a:solidFill>
              <a:effectLst/>
              <a:uLnTx/>
              <a:uFillTx/>
              <a:latin typeface="宋体" panose="02010600030101010101" pitchFamily="2" charset="-122"/>
              <a:ea typeface="宋体" panose="02010600030101010101" pitchFamily="2" charset="-122"/>
              <a:cs typeface="+mn-ea"/>
              <a:sym typeface="+mn-lt"/>
            </a:endParaRPr>
          </a:p>
        </p:txBody>
      </p:sp>
      <p:sp>
        <p:nvSpPr>
          <p:cNvPr id="10" name="矩形 9"/>
          <p:cNvSpPr/>
          <p:nvPr/>
        </p:nvSpPr>
        <p:spPr>
          <a:xfrm>
            <a:off x="6565403" y="2447128"/>
            <a:ext cx="1777686" cy="583565"/>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solidFill>
                  <a:srgbClr val="0070C0"/>
                </a:solidFill>
                <a:effectLst/>
                <a:uLnTx/>
                <a:uFillTx/>
                <a:latin typeface="宋体" panose="02010600030101010101" pitchFamily="2" charset="-122"/>
                <a:ea typeface="宋体" panose="02010600030101010101" pitchFamily="2" charset="-122"/>
                <a:cs typeface="+mn-ea"/>
                <a:sym typeface="+mn-lt"/>
              </a:rPr>
              <a:t>低成本</a:t>
            </a:r>
            <a:endParaRPr kumimoji="0" lang="zh-CN" altLang="en-US" sz="3200" b="1" i="0" u="none" strike="noStrike" kern="1200" cap="none" spc="0" normalizeH="0" baseline="0" noProof="0" dirty="0">
              <a:solidFill>
                <a:srgbClr val="0070C0"/>
              </a:solidFill>
              <a:effectLst/>
              <a:uLnTx/>
              <a:uFillTx/>
              <a:latin typeface="宋体" panose="02010600030101010101" pitchFamily="2" charset="-122"/>
              <a:ea typeface="宋体" panose="02010600030101010101" pitchFamily="2" charset="-122"/>
              <a:cs typeface="+mn-ea"/>
              <a:sym typeface="+mn-lt"/>
            </a:endParaRPr>
          </a:p>
        </p:txBody>
      </p:sp>
      <p:sp>
        <p:nvSpPr>
          <p:cNvPr id="12" name="Shape 574"/>
          <p:cNvSpPr/>
          <p:nvPr/>
        </p:nvSpPr>
        <p:spPr>
          <a:xfrm>
            <a:off x="8304530" y="1990090"/>
            <a:ext cx="1569720" cy="15322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40000"/>
              <a:lumOff val="60000"/>
              <a:alpha val="70000"/>
            </a:schemeClr>
          </a:solidFill>
          <a:ln w="12700">
            <a:solidFill>
              <a:schemeClr val="bg1"/>
            </a:solidFill>
            <a:miter lim="400000"/>
          </a:ln>
        </p:spPr>
        <p:txBody>
          <a:bodyPr lIns="0" tIns="0" rIns="0" bIns="0" anchor="ctr"/>
          <a:lstStyle/>
          <a:p>
            <a:pPr lvl="0">
              <a:defRPr sz="3200">
                <a:solidFill>
                  <a:srgbClr val="FFFFFF"/>
                </a:solidFill>
              </a:defRPr>
            </a:pPr>
            <a:endParaRPr sz="4000" dirty="0">
              <a:cs typeface="+mn-ea"/>
              <a:sym typeface="+mn-lt"/>
            </a:endParaRPr>
          </a:p>
        </p:txBody>
      </p:sp>
      <p:sp>
        <p:nvSpPr>
          <p:cNvPr id="14" name="矩形 13"/>
          <p:cNvSpPr/>
          <p:nvPr/>
        </p:nvSpPr>
        <p:spPr>
          <a:xfrm>
            <a:off x="8281035" y="2508885"/>
            <a:ext cx="1617345" cy="460375"/>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solidFill>
                  <a:srgbClr val="0070C0"/>
                </a:solidFill>
                <a:effectLst/>
                <a:uLnTx/>
                <a:uFillTx/>
                <a:latin typeface="宋体" panose="02010600030101010101" pitchFamily="2" charset="-122"/>
                <a:ea typeface="宋体" panose="02010600030101010101" pitchFamily="2" charset="-122"/>
                <a:cs typeface="+mn-ea"/>
                <a:sym typeface="+mn-lt"/>
              </a:rPr>
              <a:t>多维度</a:t>
            </a:r>
            <a:endParaRPr kumimoji="0" lang="zh-CN" altLang="en-US" sz="2400" b="1" i="0" u="none" strike="noStrike" kern="1200" cap="none" spc="0" normalizeH="0" baseline="0" noProof="0" dirty="0">
              <a:solidFill>
                <a:srgbClr val="0070C0"/>
              </a:solidFill>
              <a:effectLst/>
              <a:uLnTx/>
              <a:uFillTx/>
              <a:latin typeface="宋体" panose="02010600030101010101" pitchFamily="2" charset="-122"/>
              <a:ea typeface="宋体" panose="02010600030101010101" pitchFamily="2" charset="-122"/>
              <a:cs typeface="+mn-ea"/>
              <a:sym typeface="+mn-lt"/>
            </a:endParaRPr>
          </a:p>
        </p:txBody>
      </p:sp>
      <p:cxnSp>
        <p:nvCxnSpPr>
          <p:cNvPr id="25" name="直接连接符 24"/>
          <p:cNvCxnSpPr/>
          <p:nvPr/>
        </p:nvCxnSpPr>
        <p:spPr>
          <a:xfrm>
            <a:off x="8679180" y="2976880"/>
            <a:ext cx="8216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Shape 590"/>
          <p:cNvSpPr/>
          <p:nvPr/>
        </p:nvSpPr>
        <p:spPr>
          <a:xfrm>
            <a:off x="9898380" y="2767965"/>
            <a:ext cx="1414145" cy="2448560"/>
          </a:xfrm>
          <a:custGeom>
            <a:avLst/>
            <a:gdLst/>
            <a:ahLst/>
            <a:cxnLst>
              <a:cxn ang="0">
                <a:pos x="wd2" y="hd2"/>
              </a:cxn>
              <a:cxn ang="5400000">
                <a:pos x="wd2" y="hd2"/>
              </a:cxn>
              <a:cxn ang="10800000">
                <a:pos x="wd2" y="hd2"/>
              </a:cxn>
              <a:cxn ang="16200000">
                <a:pos x="wd2" y="hd2"/>
              </a:cxn>
            </a:cxnLst>
            <a:rect l="0" t="0" r="r" b="b"/>
            <a:pathLst>
              <a:path w="21600" h="21600" extrusionOk="0">
                <a:moveTo>
                  <a:pt x="8221" y="21600"/>
                </a:moveTo>
                <a:lnTo>
                  <a:pt x="21600" y="21600"/>
                </a:lnTo>
                <a:lnTo>
                  <a:pt x="21600" y="0"/>
                </a:lnTo>
                <a:lnTo>
                  <a:pt x="0" y="0"/>
                </a:lnTo>
              </a:path>
            </a:pathLst>
          </a:custGeom>
          <a:ln w="12700">
            <a:solidFill>
              <a:schemeClr val="accent1">
                <a:lumMod val="60000"/>
                <a:lumOff val="40000"/>
                <a:alpha val="50000"/>
              </a:schemeClr>
            </a:solidFill>
            <a:miter lim="400000"/>
            <a:headEnd type="oval"/>
            <a:tailEnd type="oval"/>
          </a:ln>
        </p:spPr>
        <p:txBody>
          <a:bodyPr lIns="0" tIns="0" rIns="0" bIns="0" anchor="ctr"/>
          <a:lstStyle/>
          <a:p>
            <a:pPr lvl="0">
              <a:defRPr sz="3200"/>
            </a:pPr>
            <a:endParaRPr sz="4000">
              <a:cs typeface="+mn-ea"/>
              <a:sym typeface="+mn-lt"/>
            </a:endParaRPr>
          </a:p>
        </p:txBody>
      </p:sp>
      <p:sp>
        <p:nvSpPr>
          <p:cNvPr id="27" name="Shape 588"/>
          <p:cNvSpPr/>
          <p:nvPr/>
        </p:nvSpPr>
        <p:spPr>
          <a:xfrm>
            <a:off x="808473" y="2768693"/>
            <a:ext cx="1233988" cy="24476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1569" y="21600"/>
                </a:lnTo>
              </a:path>
            </a:pathLst>
          </a:custGeom>
          <a:ln w="12700">
            <a:solidFill>
              <a:schemeClr val="accent1">
                <a:lumMod val="60000"/>
                <a:lumOff val="40000"/>
                <a:alpha val="50000"/>
              </a:schemeClr>
            </a:solidFill>
            <a:miter lim="400000"/>
            <a:headEnd type="oval"/>
            <a:tailEnd type="oval"/>
          </a:ln>
        </p:spPr>
        <p:txBody>
          <a:bodyPr lIns="0" tIns="0" rIns="0" bIns="0" anchor="ctr"/>
          <a:lstStyle/>
          <a:p>
            <a:pPr lvl="0">
              <a:defRPr sz="3200"/>
            </a:pPr>
            <a:endParaRPr>
              <a:cs typeface="+mn-ea"/>
              <a:sym typeface="+mn-lt"/>
            </a:endParaRPr>
          </a:p>
        </p:txBody>
      </p:sp>
      <p:sp>
        <p:nvSpPr>
          <p:cNvPr id="28" name="Text Box 10"/>
          <p:cNvSpPr txBox="1">
            <a:spLocks noChangeArrowheads="1"/>
          </p:cNvSpPr>
          <p:nvPr/>
        </p:nvSpPr>
        <p:spPr bwMode="auto">
          <a:xfrm>
            <a:off x="1494137" y="4960891"/>
            <a:ext cx="2426860" cy="799465"/>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1450975">
              <a:lnSpc>
                <a:spcPct val="150000"/>
              </a:lnSpc>
              <a:defRPr/>
            </a:pPr>
            <a:r>
              <a:rPr kumimoji="0" lang="zh-CN" altLang="en-US" sz="1600" b="1" i="0"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微软雅黑" panose="020B0503020204020204" charset="-122"/>
                <a:sym typeface="+mn-lt"/>
              </a:rPr>
              <a:t>手机</a:t>
            </a:r>
            <a:r>
              <a:rPr kumimoji="0" lang="en-US" altLang="zh-CN" sz="1600" b="1" i="0"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微软雅黑" panose="020B0503020204020204" charset="-122"/>
                <a:sym typeface="+mn-lt"/>
              </a:rPr>
              <a:t>APP</a:t>
            </a:r>
            <a:r>
              <a:rPr kumimoji="0" lang="zh-CN" altLang="en-US" sz="1600" b="1" i="0"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微软雅黑" panose="020B0503020204020204" charset="-122"/>
                <a:sym typeface="+mn-lt"/>
              </a:rPr>
              <a:t>、微信小程序</a:t>
            </a:r>
            <a:endParaRPr kumimoji="0" lang="zh-CN" altLang="en-US" sz="1600" b="1" i="0"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微软雅黑" panose="020B0503020204020204" charset="-122"/>
              <a:sym typeface="+mn-lt"/>
            </a:endParaRPr>
          </a:p>
          <a:p>
            <a:pPr lvl="0" defTabSz="1450975">
              <a:lnSpc>
                <a:spcPct val="150000"/>
              </a:lnSpc>
              <a:defRPr/>
            </a:pPr>
            <a:r>
              <a:rPr kumimoji="0" lang="zh-CN" altLang="en-US" sz="1600" b="1" i="0"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微软雅黑" panose="020B0503020204020204" charset="-122"/>
                <a:sym typeface="+mn-lt"/>
              </a:rPr>
              <a:t>网页站点</a:t>
            </a: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均有开发</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29" name="Text Box 10"/>
          <p:cNvSpPr txBox="1">
            <a:spLocks noChangeArrowheads="1"/>
          </p:cNvSpPr>
          <p:nvPr/>
        </p:nvSpPr>
        <p:spPr bwMode="auto">
          <a:xfrm>
            <a:off x="8304263" y="4313233"/>
            <a:ext cx="2151496" cy="1168400"/>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defTabSz="1450975">
              <a:lnSpc>
                <a:spcPct val="150000"/>
              </a:lnSpc>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用户需求广泛</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a:p>
            <a:pPr lvl="0" algn="r" defTabSz="1450975">
              <a:lnSpc>
                <a:spcPct val="150000"/>
              </a:lnSpc>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多维度数据</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a:p>
            <a:pPr lvl="0" algn="r" defTabSz="1450975">
              <a:lnSpc>
                <a:spcPct val="150000"/>
              </a:lnSpc>
              <a:defRPr/>
            </a:pPr>
            <a:r>
              <a:rPr kumimoji="0" lang="zh-CN" altLang="en-US" sz="1600" b="1" i="0"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mn-ea"/>
                <a:sym typeface="+mn-lt"/>
              </a:rPr>
              <a:t>多方面提供决策支持</a:t>
            </a:r>
            <a:endParaRPr kumimoji="0" lang="zh-CN" altLang="en-US" sz="1600" b="1" i="0"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mn-ea"/>
              <a:sym typeface="+mn-lt"/>
            </a:endParaRPr>
          </a:p>
        </p:txBody>
      </p:sp>
      <p:sp>
        <p:nvSpPr>
          <p:cNvPr id="30" name="Shape 589"/>
          <p:cNvSpPr/>
          <p:nvPr/>
        </p:nvSpPr>
        <p:spPr>
          <a:xfrm>
            <a:off x="5964555" y="3265196"/>
            <a:ext cx="153561" cy="11813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12700">
            <a:solidFill>
              <a:schemeClr val="accent1">
                <a:lumMod val="60000"/>
                <a:lumOff val="40000"/>
                <a:alpha val="50000"/>
              </a:schemeClr>
            </a:solidFill>
            <a:miter lim="400000"/>
            <a:headEnd type="oval"/>
            <a:tailEnd type="oval"/>
          </a:ln>
        </p:spPr>
        <p:txBody>
          <a:bodyPr lIns="0" tIns="0" rIns="0" bIns="0" anchor="ctr"/>
          <a:lstStyle/>
          <a:p>
            <a:pPr lvl="0">
              <a:defRPr sz="3200"/>
            </a:pPr>
            <a:endParaRPr sz="4000">
              <a:cs typeface="+mn-ea"/>
              <a:sym typeface="+mn-lt"/>
            </a:endParaRPr>
          </a:p>
        </p:txBody>
      </p:sp>
      <p:sp>
        <p:nvSpPr>
          <p:cNvPr id="31" name="Text Box 10"/>
          <p:cNvSpPr txBox="1">
            <a:spLocks noChangeArrowheads="1"/>
          </p:cNvSpPr>
          <p:nvPr/>
        </p:nvSpPr>
        <p:spPr bwMode="auto">
          <a:xfrm>
            <a:off x="3789784" y="4163214"/>
            <a:ext cx="2151496" cy="1722755"/>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defTabSz="1450975">
              <a:lnSpc>
                <a:spcPct val="150000"/>
              </a:lnSpc>
              <a:buClrTx/>
              <a:buSzTx/>
              <a:buFontTx/>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根据用户搜索关键词</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a:p>
            <a:pPr lvl="0" algn="r" defTabSz="1450975">
              <a:lnSpc>
                <a:spcPct val="150000"/>
              </a:lnSpc>
              <a:buClrTx/>
              <a:buSzTx/>
              <a:buFontTx/>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后台实时处理数据</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a:p>
            <a:pPr lvl="0" algn="r" defTabSz="1450975">
              <a:lnSpc>
                <a:spcPct val="150000"/>
              </a:lnSpc>
              <a:buClrTx/>
              <a:buSzTx/>
              <a:buFontTx/>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弹窗反馈结果</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a:p>
            <a:pPr lvl="0" algn="r" defTabSz="1450975">
              <a:lnSpc>
                <a:spcPct val="150000"/>
              </a:lnSpc>
              <a:defRPr/>
            </a:pPr>
            <a:r>
              <a:rPr kumimoji="0" lang="zh-CN" altLang="en-US" sz="2400" b="1"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mn-ea"/>
                <a:sym typeface="+mn-lt"/>
              </a:rPr>
              <a:t>决策快人一步</a:t>
            </a:r>
            <a:endParaRPr kumimoji="0" lang="zh-CN" altLang="en-US" sz="2400" b="1"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mn-ea"/>
              <a:sym typeface="+mn-lt"/>
            </a:endParaRPr>
          </a:p>
        </p:txBody>
      </p:sp>
      <p:sp>
        <p:nvSpPr>
          <p:cNvPr id="32" name="Shape 589"/>
          <p:cNvSpPr/>
          <p:nvPr/>
        </p:nvSpPr>
        <p:spPr>
          <a:xfrm>
            <a:off x="7915275" y="3079776"/>
            <a:ext cx="153561" cy="11813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12700">
            <a:solidFill>
              <a:schemeClr val="accent1">
                <a:lumMod val="60000"/>
                <a:lumOff val="40000"/>
                <a:alpha val="50000"/>
              </a:schemeClr>
            </a:solidFill>
            <a:miter lim="400000"/>
            <a:headEnd type="oval"/>
            <a:tailEnd type="oval"/>
          </a:ln>
        </p:spPr>
        <p:txBody>
          <a:bodyPr lIns="0" tIns="0" rIns="0" bIns="0" anchor="ctr"/>
          <a:lstStyle/>
          <a:p>
            <a:pPr lvl="0">
              <a:defRPr sz="3200"/>
            </a:pPr>
            <a:endParaRPr sz="4000">
              <a:cs typeface="+mn-ea"/>
              <a:sym typeface="+mn-lt"/>
            </a:endParaRPr>
          </a:p>
        </p:txBody>
      </p:sp>
      <p:sp>
        <p:nvSpPr>
          <p:cNvPr id="33" name="Text Box 10"/>
          <p:cNvSpPr txBox="1">
            <a:spLocks noChangeArrowheads="1"/>
          </p:cNvSpPr>
          <p:nvPr/>
        </p:nvSpPr>
        <p:spPr bwMode="auto">
          <a:xfrm>
            <a:off x="6322695" y="4291965"/>
            <a:ext cx="2012950" cy="891540"/>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defTabSz="1450975">
              <a:lnSpc>
                <a:spcPct val="150000"/>
              </a:lnSpc>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用户单次</a:t>
            </a:r>
            <a:r>
              <a:rPr kumimoji="0" lang="zh-CN" altLang="en-US" b="1" i="0"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mn-ea"/>
                <a:sym typeface="+mn-lt"/>
              </a:rPr>
              <a:t>有偿搜索</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lt"/>
            </a:endParaRPr>
          </a:p>
          <a:p>
            <a:pPr lvl="0" algn="r" defTabSz="1450975">
              <a:lnSpc>
                <a:spcPct val="150000"/>
              </a:lnSpc>
              <a:defRPr/>
            </a:pPr>
            <a:r>
              <a:rPr kumimoji="0" lang="zh-CN" altLang="en-US" sz="160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额外需求</a:t>
            </a:r>
            <a:r>
              <a:rPr kumimoji="0" lang="zh-CN" altLang="en-US" b="1" i="0"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mn-ea"/>
                <a:sym typeface="+mn-lt"/>
              </a:rPr>
              <a:t>付费派单</a:t>
            </a:r>
            <a:endParaRPr kumimoji="0" lang="zh-CN" altLang="en-US" b="1" i="0"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mn-ea"/>
              <a:sym typeface="+mn-lt"/>
            </a:endParaRPr>
          </a:p>
        </p:txBody>
      </p:sp>
      <p:grpSp>
        <p:nvGrpSpPr>
          <p:cNvPr id="35" name="组合 34"/>
          <p:cNvGrpSpPr/>
          <p:nvPr/>
        </p:nvGrpSpPr>
        <p:grpSpPr>
          <a:xfrm>
            <a:off x="6941073" y="-912222"/>
            <a:ext cx="2168014" cy="1527058"/>
            <a:chOff x="8229601" y="4999703"/>
            <a:chExt cx="3038168" cy="2462980"/>
          </a:xfrm>
          <a:solidFill>
            <a:schemeClr val="accent1">
              <a:lumMod val="60000"/>
              <a:lumOff val="40000"/>
            </a:schemeClr>
          </a:solidFill>
        </p:grpSpPr>
        <p:sp>
          <p:nvSpPr>
            <p:cNvPr id="36"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 name="矩形 10"/>
          <p:cNvSpPr/>
          <p:nvPr/>
        </p:nvSpPr>
        <p:spPr>
          <a:xfrm>
            <a:off x="894025" y="155322"/>
            <a:ext cx="276352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产品优点</a:t>
            </a: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-1</a:t>
            </a:r>
            <a:endPar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2" name="直接连接符 1"/>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11057255" y="6483350"/>
            <a:ext cx="1134745" cy="374650"/>
          </a:xfrm>
          <a:prstGeom prst="roundRect">
            <a:avLst/>
          </a:prstGeom>
          <a:solidFill>
            <a:schemeClr val="accent3">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rgbClr val="FF0000"/>
                </a:solidFill>
                <a:latin typeface="楷体" panose="02010609060101010101" charset="-122"/>
                <a:ea typeface="楷体" panose="02010609060101010101" charset="-122"/>
                <a:sym typeface="+mn-ea"/>
              </a:rPr>
              <a:t>7/</a:t>
            </a:r>
            <a:r>
              <a:rPr lang="en-US" altLang="zh-CN" sz="2400" b="1">
                <a:solidFill>
                  <a:srgbClr val="FF0000"/>
                </a:solidFill>
                <a:latin typeface="楷体" panose="02010609060101010101" charset="-122"/>
                <a:ea typeface="楷体" panose="02010609060101010101" charset="-122"/>
                <a:sym typeface="+mn-ea"/>
              </a:rPr>
              <a:t>26</a:t>
            </a:r>
            <a:endParaRPr lang="en-US" altLang="zh-CN" sz="2400" b="1">
              <a:solidFill>
                <a:srgbClr val="FF0000"/>
              </a:solidFill>
              <a:latin typeface="楷体" panose="02010609060101010101" charset="-122"/>
              <a:ea typeface="楷体" panose="02010609060101010101"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8" descr="D:\SOVO项目总文件\互联网+\大数据信息+\图片\搜索页.png搜索页"/>
          <p:cNvPicPr>
            <a:picLocks noGrp="1" noChangeAspect="1"/>
          </p:cNvPicPr>
          <p:nvPr/>
        </p:nvPicPr>
        <p:blipFill>
          <a:blip r:embed="rId1"/>
          <a:srcRect/>
          <a:stretch>
            <a:fillRect/>
          </a:stretch>
        </p:blipFill>
        <p:spPr>
          <a:xfrm>
            <a:off x="0" y="6271260"/>
            <a:ext cx="12029440" cy="493395"/>
          </a:xfrm>
          <a:prstGeom prst="rect">
            <a:avLst/>
          </a:prstGeom>
        </p:spPr>
      </p:pic>
      <p:pic>
        <p:nvPicPr>
          <p:cNvPr id="3" name="图片占位符 2" descr="D:\SOVO项目总文件\互联网+\大数据信息+\图片\科技风LOGO.png科技风LOGO"/>
          <p:cNvPicPr>
            <a:picLocks noChangeAspect="1"/>
          </p:cNvPicPr>
          <p:nvPr/>
        </p:nvPicPr>
        <p:blipFill>
          <a:blip r:embed="rId2"/>
          <a:srcRect/>
          <a:stretch>
            <a:fillRect/>
          </a:stretch>
        </p:blipFill>
        <p:spPr>
          <a:xfrm>
            <a:off x="11091545" y="0"/>
            <a:ext cx="1100455" cy="1100455"/>
          </a:xfrm>
          <a:prstGeom prst="rect">
            <a:avLst/>
          </a:prstGeom>
        </p:spPr>
      </p:pic>
      <p:grpSp>
        <p:nvGrpSpPr>
          <p:cNvPr id="5" name="Group 13"/>
          <p:cNvGrpSpPr/>
          <p:nvPr/>
        </p:nvGrpSpPr>
        <p:grpSpPr>
          <a:xfrm>
            <a:off x="1494314" y="1350058"/>
            <a:ext cx="6928779" cy="2812953"/>
            <a:chOff x="5916364" y="3091011"/>
            <a:chExt cx="12551272" cy="5095578"/>
          </a:xfrm>
        </p:grpSpPr>
        <p:sp>
          <p:nvSpPr>
            <p:cNvPr id="6" name="Shape 574"/>
            <p:cNvSpPr/>
            <p:nvPr/>
          </p:nvSpPr>
          <p:spPr>
            <a:xfrm>
              <a:off x="14755564" y="3782764"/>
              <a:ext cx="3712072" cy="37120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40000"/>
                <a:lumOff val="60000"/>
                <a:alpha val="70000"/>
              </a:schemeClr>
            </a:solidFill>
            <a:ln w="12700">
              <a:solidFill>
                <a:schemeClr val="bg1"/>
              </a:solidFill>
              <a:miter lim="400000"/>
            </a:ln>
          </p:spPr>
          <p:txBody>
            <a:bodyPr lIns="0" tIns="0" rIns="0" bIns="0" anchor="ctr"/>
            <a:lstStyle/>
            <a:p>
              <a:pPr lvl="0">
                <a:defRPr sz="3200">
                  <a:solidFill>
                    <a:srgbClr val="FFFFFF"/>
                  </a:solidFill>
                </a:defRPr>
              </a:pPr>
              <a:endParaRPr sz="4000" dirty="0">
                <a:cs typeface="+mn-ea"/>
                <a:sym typeface="+mn-lt"/>
              </a:endParaRPr>
            </a:p>
          </p:txBody>
        </p:sp>
        <p:sp>
          <p:nvSpPr>
            <p:cNvPr id="7" name="Shape 575"/>
            <p:cNvSpPr/>
            <p:nvPr/>
          </p:nvSpPr>
          <p:spPr>
            <a:xfrm>
              <a:off x="10721565" y="3477964"/>
              <a:ext cx="4321672" cy="43216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40000"/>
                <a:lumOff val="60000"/>
                <a:alpha val="70000"/>
              </a:schemeClr>
            </a:solidFill>
            <a:ln w="12700">
              <a:solidFill>
                <a:schemeClr val="bg1"/>
              </a:solidFill>
              <a:miter lim="400000"/>
            </a:ln>
          </p:spPr>
          <p:txBody>
            <a:bodyPr lIns="0" tIns="0" rIns="0" bIns="0" anchor="ctr"/>
            <a:lstStyle/>
            <a:p>
              <a:pPr lvl="0">
                <a:defRPr sz="3200">
                  <a:solidFill>
                    <a:srgbClr val="FFFFFF"/>
                  </a:solidFill>
                </a:defRPr>
              </a:pPr>
              <a:endParaRPr sz="4000" dirty="0">
                <a:cs typeface="+mn-ea"/>
                <a:sym typeface="+mn-lt"/>
              </a:endParaRPr>
            </a:p>
          </p:txBody>
        </p:sp>
        <p:sp>
          <p:nvSpPr>
            <p:cNvPr id="8" name="Shape 578"/>
            <p:cNvSpPr/>
            <p:nvPr/>
          </p:nvSpPr>
          <p:spPr>
            <a:xfrm>
              <a:off x="5916364" y="3091011"/>
              <a:ext cx="5095578" cy="509557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40000"/>
                <a:lumOff val="60000"/>
                <a:alpha val="70000"/>
              </a:schemeClr>
            </a:solidFill>
            <a:ln w="12700">
              <a:solidFill>
                <a:schemeClr val="bg1"/>
              </a:solidFill>
              <a:miter lim="400000"/>
            </a:ln>
          </p:spPr>
          <p:txBody>
            <a:bodyPr lIns="0" tIns="0" rIns="0" bIns="0" anchor="ctr"/>
            <a:lstStyle/>
            <a:p>
              <a:pPr lvl="0">
                <a:defRPr sz="3200">
                  <a:solidFill>
                    <a:srgbClr val="FFFFFF"/>
                  </a:solidFill>
                </a:defRPr>
              </a:pPr>
              <a:endParaRPr sz="4000" dirty="0">
                <a:cs typeface="+mn-ea"/>
                <a:sym typeface="+mn-lt"/>
              </a:endParaRPr>
            </a:p>
          </p:txBody>
        </p:sp>
      </p:grpSp>
      <p:cxnSp>
        <p:nvCxnSpPr>
          <p:cNvPr id="18" name="Straight Connector 13"/>
          <p:cNvCxnSpPr/>
          <p:nvPr/>
        </p:nvCxnSpPr>
        <p:spPr>
          <a:xfrm>
            <a:off x="2533897" y="2977002"/>
            <a:ext cx="9368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5"/>
          <p:cNvCxnSpPr/>
          <p:nvPr/>
        </p:nvCxnSpPr>
        <p:spPr>
          <a:xfrm>
            <a:off x="4892314" y="2977002"/>
            <a:ext cx="9368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6"/>
          <p:cNvCxnSpPr/>
          <p:nvPr/>
        </p:nvCxnSpPr>
        <p:spPr>
          <a:xfrm>
            <a:off x="6977585" y="2977002"/>
            <a:ext cx="93681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011860" y="2341718"/>
            <a:ext cx="1777686" cy="706755"/>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dirty="0">
                <a:solidFill>
                  <a:srgbClr val="0070C0"/>
                </a:solidFill>
                <a:effectLst/>
                <a:uLnTx/>
                <a:uFillTx/>
                <a:latin typeface="宋体" panose="02010600030101010101" pitchFamily="2" charset="-122"/>
                <a:ea typeface="宋体" panose="02010600030101010101" pitchFamily="2" charset="-122"/>
                <a:cs typeface="+mn-ea"/>
                <a:sym typeface="+mn-lt"/>
              </a:rPr>
              <a:t>零学习</a:t>
            </a:r>
            <a:endParaRPr kumimoji="0" lang="zh-CN" altLang="en-US" sz="4000" b="1" i="0" u="none" strike="noStrike" kern="1200" cap="none" spc="0" normalizeH="0" baseline="0" noProof="0" dirty="0">
              <a:solidFill>
                <a:srgbClr val="0070C0"/>
              </a:solidFill>
              <a:effectLst/>
              <a:uLnTx/>
              <a:uFillTx/>
              <a:latin typeface="宋体" panose="02010600030101010101" pitchFamily="2" charset="-122"/>
              <a:ea typeface="宋体" panose="02010600030101010101" pitchFamily="2" charset="-122"/>
              <a:cs typeface="+mn-ea"/>
              <a:sym typeface="+mn-lt"/>
            </a:endParaRPr>
          </a:p>
        </p:txBody>
      </p:sp>
      <p:sp>
        <p:nvSpPr>
          <p:cNvPr id="22" name="矩形 21"/>
          <p:cNvSpPr/>
          <p:nvPr/>
        </p:nvSpPr>
        <p:spPr>
          <a:xfrm>
            <a:off x="4471877" y="2372198"/>
            <a:ext cx="1777686" cy="645160"/>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solidFill>
                  <a:srgbClr val="0070C0"/>
                </a:solidFill>
                <a:effectLst/>
                <a:uLnTx/>
                <a:uFillTx/>
                <a:latin typeface="宋体" panose="02010600030101010101" pitchFamily="2" charset="-122"/>
                <a:ea typeface="宋体" panose="02010600030101010101" pitchFamily="2" charset="-122"/>
                <a:cs typeface="+mn-ea"/>
                <a:sym typeface="+mn-lt"/>
              </a:rPr>
              <a:t>可视化</a:t>
            </a:r>
            <a:endParaRPr kumimoji="0" lang="zh-CN" altLang="en-US" sz="3600" b="1" i="0" u="none" strike="noStrike" kern="1200" cap="none" spc="0" normalizeH="0" baseline="0" noProof="0" dirty="0">
              <a:solidFill>
                <a:srgbClr val="0070C0"/>
              </a:solidFill>
              <a:effectLst/>
              <a:uLnTx/>
              <a:uFillTx/>
              <a:latin typeface="宋体" panose="02010600030101010101" pitchFamily="2" charset="-122"/>
              <a:ea typeface="宋体" panose="02010600030101010101" pitchFamily="2" charset="-122"/>
              <a:cs typeface="+mn-ea"/>
              <a:sym typeface="+mn-lt"/>
            </a:endParaRPr>
          </a:p>
        </p:txBody>
      </p:sp>
      <p:sp>
        <p:nvSpPr>
          <p:cNvPr id="10" name="矩形 9"/>
          <p:cNvSpPr/>
          <p:nvPr/>
        </p:nvSpPr>
        <p:spPr>
          <a:xfrm>
            <a:off x="6534923" y="2434428"/>
            <a:ext cx="1777686" cy="583565"/>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solidFill>
                  <a:srgbClr val="0070C0"/>
                </a:solidFill>
                <a:effectLst/>
                <a:uLnTx/>
                <a:uFillTx/>
                <a:latin typeface="宋体" panose="02010600030101010101" pitchFamily="2" charset="-122"/>
                <a:ea typeface="宋体" panose="02010600030101010101" pitchFamily="2" charset="-122"/>
                <a:cs typeface="+mn-ea"/>
                <a:sym typeface="+mn-lt"/>
              </a:rPr>
              <a:t>一站式</a:t>
            </a:r>
            <a:endParaRPr kumimoji="0" lang="zh-CN" altLang="en-US" sz="3200" b="1" i="0" u="none" strike="noStrike" kern="1200" cap="none" spc="0" normalizeH="0" baseline="0" noProof="0" dirty="0">
              <a:solidFill>
                <a:srgbClr val="0070C0"/>
              </a:solidFill>
              <a:effectLst/>
              <a:uLnTx/>
              <a:uFillTx/>
              <a:latin typeface="宋体" panose="02010600030101010101" pitchFamily="2" charset="-122"/>
              <a:ea typeface="宋体" panose="02010600030101010101" pitchFamily="2" charset="-122"/>
              <a:cs typeface="+mn-ea"/>
              <a:sym typeface="+mn-lt"/>
            </a:endParaRPr>
          </a:p>
        </p:txBody>
      </p:sp>
      <p:sp>
        <p:nvSpPr>
          <p:cNvPr id="12" name="Shape 574"/>
          <p:cNvSpPr/>
          <p:nvPr/>
        </p:nvSpPr>
        <p:spPr>
          <a:xfrm>
            <a:off x="8304530" y="1990090"/>
            <a:ext cx="1569720" cy="15322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lumMod val="40000"/>
              <a:lumOff val="60000"/>
              <a:alpha val="70000"/>
            </a:schemeClr>
          </a:solidFill>
          <a:ln w="12700">
            <a:solidFill>
              <a:schemeClr val="bg1"/>
            </a:solidFill>
            <a:miter lim="400000"/>
          </a:ln>
        </p:spPr>
        <p:txBody>
          <a:bodyPr lIns="0" tIns="0" rIns="0" bIns="0" anchor="ctr"/>
          <a:lstStyle/>
          <a:p>
            <a:pPr lvl="0">
              <a:defRPr sz="3200">
                <a:solidFill>
                  <a:srgbClr val="FFFFFF"/>
                </a:solidFill>
              </a:defRPr>
            </a:pPr>
            <a:endParaRPr sz="4000" dirty="0">
              <a:cs typeface="+mn-ea"/>
              <a:sym typeface="+mn-lt"/>
            </a:endParaRPr>
          </a:p>
        </p:txBody>
      </p:sp>
      <p:sp>
        <p:nvSpPr>
          <p:cNvPr id="14" name="矩形 13"/>
          <p:cNvSpPr/>
          <p:nvPr/>
        </p:nvSpPr>
        <p:spPr>
          <a:xfrm>
            <a:off x="8304530" y="2495550"/>
            <a:ext cx="1617345" cy="460375"/>
          </a:xfrm>
          <a:prstGeom prst="rect">
            <a:avLst/>
          </a:prstGeom>
        </p:spPr>
        <p:txBody>
          <a:bodyPr wrap="square">
            <a:spAutoFit/>
            <a:scene3d>
              <a:camera prst="orthographicFront"/>
              <a:lightRig rig="harsh" dir="t"/>
            </a:scene3d>
            <a:sp3d extrusionH="57150" prstMaterial="matte">
              <a:bevelT w="63500" h="12700" prst="angle"/>
              <a:contourClr>
                <a:schemeClr val="bg1">
                  <a:lumMod val="65000"/>
                </a:schemeClr>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solidFill>
                  <a:srgbClr val="0070C0"/>
                </a:solidFill>
                <a:effectLst/>
                <a:uLnTx/>
                <a:uFillTx/>
                <a:latin typeface="宋体" panose="02010600030101010101" pitchFamily="2" charset="-122"/>
                <a:ea typeface="宋体" panose="02010600030101010101" pitchFamily="2" charset="-122"/>
                <a:cs typeface="+mn-ea"/>
                <a:sym typeface="+mn-lt"/>
              </a:rPr>
              <a:t>强针对</a:t>
            </a:r>
            <a:endParaRPr kumimoji="0" lang="zh-CN" altLang="en-US" sz="2400" b="1" i="0" u="none" strike="noStrike" kern="1200" cap="none" spc="0" normalizeH="0" baseline="0" noProof="0" dirty="0">
              <a:solidFill>
                <a:srgbClr val="0070C0"/>
              </a:solidFill>
              <a:effectLst/>
              <a:uLnTx/>
              <a:uFillTx/>
              <a:latin typeface="宋体" panose="02010600030101010101" pitchFamily="2" charset="-122"/>
              <a:ea typeface="宋体" panose="02010600030101010101" pitchFamily="2" charset="-122"/>
              <a:cs typeface="+mn-ea"/>
              <a:sym typeface="+mn-lt"/>
            </a:endParaRPr>
          </a:p>
        </p:txBody>
      </p:sp>
      <p:cxnSp>
        <p:nvCxnSpPr>
          <p:cNvPr id="25" name="直接连接符 24"/>
          <p:cNvCxnSpPr/>
          <p:nvPr/>
        </p:nvCxnSpPr>
        <p:spPr>
          <a:xfrm>
            <a:off x="8679180" y="2976880"/>
            <a:ext cx="8216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Shape 590"/>
          <p:cNvSpPr/>
          <p:nvPr/>
        </p:nvSpPr>
        <p:spPr>
          <a:xfrm>
            <a:off x="9898380" y="2767965"/>
            <a:ext cx="1414145" cy="2448560"/>
          </a:xfrm>
          <a:custGeom>
            <a:avLst/>
            <a:gdLst/>
            <a:ahLst/>
            <a:cxnLst>
              <a:cxn ang="0">
                <a:pos x="wd2" y="hd2"/>
              </a:cxn>
              <a:cxn ang="5400000">
                <a:pos x="wd2" y="hd2"/>
              </a:cxn>
              <a:cxn ang="10800000">
                <a:pos x="wd2" y="hd2"/>
              </a:cxn>
              <a:cxn ang="16200000">
                <a:pos x="wd2" y="hd2"/>
              </a:cxn>
            </a:cxnLst>
            <a:rect l="0" t="0" r="r" b="b"/>
            <a:pathLst>
              <a:path w="21600" h="21600" extrusionOk="0">
                <a:moveTo>
                  <a:pt x="8221" y="21600"/>
                </a:moveTo>
                <a:lnTo>
                  <a:pt x="21600" y="21600"/>
                </a:lnTo>
                <a:lnTo>
                  <a:pt x="21600" y="0"/>
                </a:lnTo>
                <a:lnTo>
                  <a:pt x="0" y="0"/>
                </a:lnTo>
              </a:path>
            </a:pathLst>
          </a:custGeom>
          <a:ln w="12700">
            <a:solidFill>
              <a:schemeClr val="accent1">
                <a:lumMod val="60000"/>
                <a:lumOff val="40000"/>
                <a:alpha val="50000"/>
              </a:schemeClr>
            </a:solidFill>
            <a:miter lim="400000"/>
            <a:headEnd type="oval"/>
            <a:tailEnd type="oval"/>
          </a:ln>
        </p:spPr>
        <p:txBody>
          <a:bodyPr lIns="0" tIns="0" rIns="0" bIns="0" anchor="ctr"/>
          <a:lstStyle/>
          <a:p>
            <a:pPr lvl="0">
              <a:defRPr sz="3200"/>
            </a:pPr>
            <a:endParaRPr sz="4000">
              <a:cs typeface="+mn-ea"/>
              <a:sym typeface="+mn-lt"/>
            </a:endParaRPr>
          </a:p>
        </p:txBody>
      </p:sp>
      <p:sp>
        <p:nvSpPr>
          <p:cNvPr id="27" name="Shape 588"/>
          <p:cNvSpPr/>
          <p:nvPr/>
        </p:nvSpPr>
        <p:spPr>
          <a:xfrm>
            <a:off x="808473" y="2768693"/>
            <a:ext cx="1233988" cy="244762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0" y="21600"/>
                </a:lnTo>
                <a:lnTo>
                  <a:pt x="11569" y="21600"/>
                </a:lnTo>
              </a:path>
            </a:pathLst>
          </a:custGeom>
          <a:ln w="12700">
            <a:solidFill>
              <a:schemeClr val="accent1">
                <a:lumMod val="60000"/>
                <a:lumOff val="40000"/>
                <a:alpha val="50000"/>
              </a:schemeClr>
            </a:solidFill>
            <a:miter lim="400000"/>
            <a:headEnd type="oval"/>
            <a:tailEnd type="oval"/>
          </a:ln>
        </p:spPr>
        <p:txBody>
          <a:bodyPr lIns="0" tIns="0" rIns="0" bIns="0" anchor="ctr"/>
          <a:lstStyle/>
          <a:p>
            <a:pPr lvl="0">
              <a:defRPr sz="3200"/>
            </a:pPr>
            <a:endParaRPr sz="1800">
              <a:cs typeface="+mn-ea"/>
              <a:sym typeface="+mn-lt"/>
            </a:endParaRPr>
          </a:p>
        </p:txBody>
      </p:sp>
      <p:sp>
        <p:nvSpPr>
          <p:cNvPr id="28" name="Text Box 10"/>
          <p:cNvSpPr txBox="1">
            <a:spLocks noChangeArrowheads="1"/>
          </p:cNvSpPr>
          <p:nvPr/>
        </p:nvSpPr>
        <p:spPr bwMode="auto">
          <a:xfrm>
            <a:off x="1494137" y="4633231"/>
            <a:ext cx="2426860" cy="1168400"/>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defTabSz="1450975">
              <a:lnSpc>
                <a:spcPct val="150000"/>
              </a:lnSpc>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无需编写代码，</a:t>
            </a:r>
            <a:r>
              <a:rPr kumimoji="0" lang="zh-CN" altLang="en-US" sz="2400" b="1" i="0"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微软雅黑" panose="020B0503020204020204" charset="-122"/>
                <a:sym typeface="+mn-lt"/>
              </a:rPr>
              <a:t>上手快</a:t>
            </a:r>
            <a:endParaRPr kumimoji="0" lang="zh-CN" altLang="en-US"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endParaRPr>
          </a:p>
          <a:p>
            <a:pPr lvl="0" defTabSz="1450975">
              <a:lnSpc>
                <a:spcPct val="150000"/>
              </a:lnSpc>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微软雅黑" panose="020B0503020204020204" charset="-122"/>
                <a:sym typeface="+mn-lt"/>
              </a:rPr>
              <a:t>可视化界面简单</a:t>
            </a:r>
            <a:r>
              <a:rPr kumimoji="0" lang="zh-CN" altLang="en-US" sz="2400" b="1" i="0"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微软雅黑" panose="020B0503020204020204" charset="-122"/>
                <a:sym typeface="+mn-lt"/>
              </a:rPr>
              <a:t>易操作</a:t>
            </a:r>
            <a:endParaRPr kumimoji="0" lang="zh-CN" altLang="en-US" sz="2400" b="1" i="0"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29" name="Text Box 10"/>
          <p:cNvSpPr txBox="1">
            <a:spLocks noChangeArrowheads="1"/>
          </p:cNvSpPr>
          <p:nvPr/>
        </p:nvSpPr>
        <p:spPr bwMode="auto">
          <a:xfrm>
            <a:off x="8280768" y="4579298"/>
            <a:ext cx="2151496" cy="1168400"/>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defTabSz="1450975">
              <a:lnSpc>
                <a:spcPct val="150000"/>
              </a:lnSpc>
              <a:defRPr/>
            </a:pPr>
            <a:r>
              <a:rPr kumimoji="0" lang="zh-CN" altLang="en-US" sz="160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lt"/>
              </a:rPr>
              <a:t>根据客户不同职业</a:t>
            </a:r>
            <a:endParaRPr kumimoji="0" lang="zh-CN" altLang="en-US" sz="160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lt"/>
            </a:endParaRPr>
          </a:p>
          <a:p>
            <a:pPr lvl="0" algn="r" defTabSz="1450975">
              <a:lnSpc>
                <a:spcPct val="150000"/>
              </a:lnSpc>
              <a:defRPr/>
            </a:pPr>
            <a:r>
              <a:rPr kumimoji="0" lang="zh-CN" altLang="en-US" sz="160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lt"/>
              </a:rPr>
              <a:t>根据不同生活方式</a:t>
            </a:r>
            <a:endParaRPr kumimoji="0" lang="zh-CN" altLang="en-US" b="1" i="0"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mn-ea"/>
              <a:sym typeface="+mn-lt"/>
            </a:endParaRPr>
          </a:p>
          <a:p>
            <a:pPr lvl="0" algn="r" defTabSz="1450975">
              <a:lnSpc>
                <a:spcPct val="150000"/>
              </a:lnSpc>
              <a:defRPr/>
            </a:pPr>
            <a:r>
              <a:rPr kumimoji="0" lang="zh-CN" altLang="en-US" sz="1600" b="1" i="0"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mn-ea"/>
                <a:sym typeface="+mn-lt"/>
              </a:rPr>
              <a:t>提供私人订制服务</a:t>
            </a:r>
            <a:endParaRPr kumimoji="0" lang="zh-CN" altLang="en-US" sz="1600" b="1" i="0"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mn-ea"/>
              <a:sym typeface="+mn-lt"/>
            </a:endParaRPr>
          </a:p>
        </p:txBody>
      </p:sp>
      <p:sp>
        <p:nvSpPr>
          <p:cNvPr id="30" name="Shape 589"/>
          <p:cNvSpPr/>
          <p:nvPr/>
        </p:nvSpPr>
        <p:spPr>
          <a:xfrm>
            <a:off x="5964555" y="3265196"/>
            <a:ext cx="153561" cy="11813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12700">
            <a:solidFill>
              <a:schemeClr val="accent1">
                <a:lumMod val="60000"/>
                <a:lumOff val="40000"/>
                <a:alpha val="50000"/>
              </a:schemeClr>
            </a:solidFill>
            <a:miter lim="400000"/>
            <a:headEnd type="oval"/>
            <a:tailEnd type="oval"/>
          </a:ln>
        </p:spPr>
        <p:txBody>
          <a:bodyPr lIns="0" tIns="0" rIns="0" bIns="0" anchor="ctr"/>
          <a:lstStyle/>
          <a:p>
            <a:pPr lvl="0">
              <a:defRPr sz="3200"/>
            </a:pPr>
            <a:endParaRPr sz="4000">
              <a:cs typeface="+mn-ea"/>
              <a:sym typeface="+mn-lt"/>
            </a:endParaRPr>
          </a:p>
        </p:txBody>
      </p:sp>
      <p:sp>
        <p:nvSpPr>
          <p:cNvPr id="31" name="Text Box 10"/>
          <p:cNvSpPr txBox="1">
            <a:spLocks noChangeArrowheads="1"/>
          </p:cNvSpPr>
          <p:nvPr/>
        </p:nvSpPr>
        <p:spPr bwMode="auto">
          <a:xfrm>
            <a:off x="3789784" y="4163214"/>
            <a:ext cx="2151496" cy="1722755"/>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defTabSz="1450975">
              <a:lnSpc>
                <a:spcPct val="150000"/>
              </a:lnSpc>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lt"/>
              </a:rPr>
              <a:t>根据用户搜索关键词</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lt"/>
            </a:endParaRPr>
          </a:p>
          <a:p>
            <a:pPr lvl="0" algn="r" defTabSz="1450975">
              <a:lnSpc>
                <a:spcPct val="150000"/>
              </a:lnSpc>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lt"/>
              </a:rPr>
              <a:t>快速反馈结果</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lt"/>
            </a:endParaRPr>
          </a:p>
          <a:p>
            <a:pPr lvl="0" algn="r" defTabSz="1450975">
              <a:lnSpc>
                <a:spcPct val="150000"/>
              </a:lnSpc>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lt"/>
              </a:rPr>
              <a:t>管理驾驶舱呈现方式</a:t>
            </a:r>
            <a:endParaRPr kumimoji="0" lang="zh-CN" altLang="en-US" sz="16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lt"/>
            </a:endParaRPr>
          </a:p>
          <a:p>
            <a:pPr lvl="0" algn="r" defTabSz="1450975">
              <a:lnSpc>
                <a:spcPct val="150000"/>
              </a:lnSpc>
              <a:defRPr/>
            </a:pPr>
            <a:r>
              <a:rPr kumimoji="0" lang="zh-CN" altLang="en-US" sz="2400" b="1"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mn-ea"/>
                <a:sym typeface="+mn-lt"/>
              </a:rPr>
              <a:t>所见即所得</a:t>
            </a:r>
            <a:endParaRPr kumimoji="0" lang="zh-CN" altLang="en-US" sz="2400" b="1"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mn-ea"/>
              <a:sym typeface="+mn-lt"/>
            </a:endParaRPr>
          </a:p>
        </p:txBody>
      </p:sp>
      <p:sp>
        <p:nvSpPr>
          <p:cNvPr id="32" name="Shape 589"/>
          <p:cNvSpPr/>
          <p:nvPr/>
        </p:nvSpPr>
        <p:spPr>
          <a:xfrm>
            <a:off x="7915275" y="3079776"/>
            <a:ext cx="153561" cy="118138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21600"/>
                </a:lnTo>
                <a:lnTo>
                  <a:pt x="0" y="21600"/>
                </a:lnTo>
              </a:path>
            </a:pathLst>
          </a:custGeom>
          <a:ln w="12700">
            <a:solidFill>
              <a:schemeClr val="accent1">
                <a:lumMod val="60000"/>
                <a:lumOff val="40000"/>
                <a:alpha val="50000"/>
              </a:schemeClr>
            </a:solidFill>
            <a:miter lim="400000"/>
            <a:headEnd type="oval"/>
            <a:tailEnd type="oval"/>
          </a:ln>
        </p:spPr>
        <p:txBody>
          <a:bodyPr lIns="0" tIns="0" rIns="0" bIns="0" anchor="ctr"/>
          <a:lstStyle/>
          <a:p>
            <a:pPr lvl="0">
              <a:defRPr sz="3200"/>
            </a:pPr>
            <a:endParaRPr sz="4000">
              <a:cs typeface="+mn-ea"/>
              <a:sym typeface="+mn-lt"/>
            </a:endParaRPr>
          </a:p>
        </p:txBody>
      </p:sp>
      <p:sp>
        <p:nvSpPr>
          <p:cNvPr id="33" name="Text Box 10"/>
          <p:cNvSpPr txBox="1">
            <a:spLocks noChangeArrowheads="1"/>
          </p:cNvSpPr>
          <p:nvPr/>
        </p:nvSpPr>
        <p:spPr bwMode="auto">
          <a:xfrm>
            <a:off x="6291580" y="4291965"/>
            <a:ext cx="2012950" cy="891540"/>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defTabSz="1450975">
              <a:lnSpc>
                <a:spcPct val="150000"/>
              </a:lnSpc>
              <a:defRPr/>
            </a:pPr>
            <a:r>
              <a:rPr kumimoji="0" lang="zh-CN" altLang="en-US" b="1" i="0"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mn-ea"/>
                <a:sym typeface="+mn-lt"/>
              </a:rPr>
              <a:t>单次满足需求服务</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charset="-122"/>
              <a:ea typeface="微软雅黑" panose="020B0503020204020204" charset="-122"/>
              <a:cs typeface="+mn-ea"/>
              <a:sym typeface="+mn-lt"/>
            </a:endParaRPr>
          </a:p>
          <a:p>
            <a:pPr lvl="0" algn="r" defTabSz="1450975">
              <a:lnSpc>
                <a:spcPct val="150000"/>
              </a:lnSpc>
              <a:defRPr/>
            </a:pPr>
            <a:r>
              <a:rPr kumimoji="0" lang="zh-CN" altLang="en-US" sz="1800" b="1" i="0"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mn-ea"/>
                <a:sym typeface="+mn-lt"/>
              </a:rPr>
              <a:t>外卖式深入解析</a:t>
            </a:r>
            <a:endParaRPr kumimoji="0" lang="zh-CN" altLang="en-US" b="1" i="0" u="none" strike="noStrike" kern="1200" cap="none" spc="0" normalizeH="0" baseline="0" noProof="0" dirty="0">
              <a:ln>
                <a:noFill/>
              </a:ln>
              <a:gradFill>
                <a:gsLst>
                  <a:gs pos="0">
                    <a:srgbClr val="FE4444"/>
                  </a:gs>
                  <a:gs pos="100000">
                    <a:srgbClr val="832B2B"/>
                  </a:gs>
                </a:gsLst>
                <a:lin scaled="0"/>
              </a:gradFill>
              <a:effectLst/>
              <a:uLnTx/>
              <a:uFillTx/>
              <a:latin typeface="微软雅黑" panose="020B0503020204020204" charset="-122"/>
              <a:ea typeface="微软雅黑" panose="020B0503020204020204" charset="-122"/>
              <a:cs typeface="+mn-ea"/>
              <a:sym typeface="+mn-lt"/>
            </a:endParaRPr>
          </a:p>
        </p:txBody>
      </p:sp>
      <p:grpSp>
        <p:nvGrpSpPr>
          <p:cNvPr id="35" name="组合 34"/>
          <p:cNvGrpSpPr/>
          <p:nvPr/>
        </p:nvGrpSpPr>
        <p:grpSpPr>
          <a:xfrm>
            <a:off x="6941073" y="-912222"/>
            <a:ext cx="2168014" cy="1527058"/>
            <a:chOff x="8229601" y="4999703"/>
            <a:chExt cx="3038168" cy="2462980"/>
          </a:xfrm>
          <a:solidFill>
            <a:schemeClr val="accent1">
              <a:lumMod val="60000"/>
              <a:lumOff val="40000"/>
            </a:schemeClr>
          </a:solidFill>
        </p:grpSpPr>
        <p:sp>
          <p:nvSpPr>
            <p:cNvPr id="36"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 name="矩形 10"/>
          <p:cNvSpPr/>
          <p:nvPr/>
        </p:nvSpPr>
        <p:spPr>
          <a:xfrm>
            <a:off x="894025" y="155322"/>
            <a:ext cx="2807335"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产品优点</a:t>
            </a: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-2</a:t>
            </a:r>
            <a:endPar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2" name="直接连接符 1"/>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11057255" y="6483350"/>
            <a:ext cx="1134745" cy="374650"/>
          </a:xfrm>
          <a:prstGeom prst="roundRect">
            <a:avLst/>
          </a:prstGeom>
          <a:solidFill>
            <a:schemeClr val="accent3">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rgbClr val="FF0000"/>
                </a:solidFill>
                <a:latin typeface="楷体" panose="02010609060101010101" charset="-122"/>
                <a:ea typeface="楷体" panose="02010609060101010101" charset="-122"/>
                <a:sym typeface="+mn-ea"/>
              </a:rPr>
              <a:t>8/</a:t>
            </a:r>
            <a:r>
              <a:rPr lang="en-US" altLang="zh-CN" sz="2400" b="1">
                <a:solidFill>
                  <a:srgbClr val="FF0000"/>
                </a:solidFill>
                <a:latin typeface="楷体" panose="02010609060101010101" charset="-122"/>
                <a:ea typeface="楷体" panose="02010609060101010101" charset="-122"/>
                <a:sym typeface="+mn-ea"/>
              </a:rPr>
              <a:t>26</a:t>
            </a:r>
            <a:endParaRPr lang="en-US" altLang="zh-CN" sz="2400" b="1">
              <a:solidFill>
                <a:srgbClr val="FF0000"/>
              </a:solidFill>
              <a:latin typeface="楷体" panose="02010609060101010101" charset="-122"/>
              <a:ea typeface="楷体" panose="02010609060101010101"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占位符 8" descr="D:\SOVO项目总文件\互联网+\大数据信息+\图片\搜索页.png搜索页"/>
          <p:cNvPicPr>
            <a:picLocks noGrp="1" noChangeAspect="1"/>
          </p:cNvPicPr>
          <p:nvPr/>
        </p:nvPicPr>
        <p:blipFill>
          <a:blip r:embed="rId1"/>
          <a:srcRect/>
          <a:stretch>
            <a:fillRect/>
          </a:stretch>
        </p:blipFill>
        <p:spPr>
          <a:xfrm>
            <a:off x="0" y="6271260"/>
            <a:ext cx="12029440" cy="493395"/>
          </a:xfrm>
          <a:prstGeom prst="rect">
            <a:avLst/>
          </a:prstGeom>
        </p:spPr>
      </p:pic>
      <p:pic>
        <p:nvPicPr>
          <p:cNvPr id="3" name="图片占位符 2" descr="D:\SOVO项目总文件\互联网+\大数据信息+\图片\科技风LOGO.png科技风LOGO"/>
          <p:cNvPicPr>
            <a:picLocks noChangeAspect="1"/>
          </p:cNvPicPr>
          <p:nvPr/>
        </p:nvPicPr>
        <p:blipFill>
          <a:blip r:embed="rId2"/>
          <a:srcRect/>
          <a:stretch>
            <a:fillRect/>
          </a:stretch>
        </p:blipFill>
        <p:spPr>
          <a:xfrm>
            <a:off x="11091545" y="0"/>
            <a:ext cx="1100455" cy="1100455"/>
          </a:xfrm>
          <a:prstGeom prst="rect">
            <a:avLst/>
          </a:prstGeom>
        </p:spPr>
      </p:pic>
      <p:grpSp>
        <p:nvGrpSpPr>
          <p:cNvPr id="35" name="组合 34"/>
          <p:cNvGrpSpPr/>
          <p:nvPr/>
        </p:nvGrpSpPr>
        <p:grpSpPr>
          <a:xfrm>
            <a:off x="6941073" y="-912222"/>
            <a:ext cx="2168014" cy="1527058"/>
            <a:chOff x="8229601" y="4999703"/>
            <a:chExt cx="3038168" cy="2462980"/>
          </a:xfrm>
          <a:solidFill>
            <a:schemeClr val="accent1">
              <a:lumMod val="60000"/>
              <a:lumOff val="40000"/>
            </a:schemeClr>
          </a:solidFill>
        </p:grpSpPr>
        <p:sp>
          <p:nvSpPr>
            <p:cNvPr id="36"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p:cNvSpPr/>
          <p:nvPr/>
        </p:nvSpPr>
        <p:spPr>
          <a:xfrm>
            <a:off x="894025" y="155322"/>
            <a:ext cx="465328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信息研究咨询服务</a:t>
            </a:r>
            <a:endPar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14" name="直接连接符 13"/>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图片 14" descr="D:\SOVO项目总文件\互联网+\大数据信息+\图片\信息研究咨询服务.png信息研究咨询服务"/>
          <p:cNvPicPr>
            <a:picLocks noChangeAspect="1"/>
          </p:cNvPicPr>
          <p:nvPr/>
        </p:nvPicPr>
        <p:blipFill>
          <a:blip r:embed="rId3"/>
          <a:srcRect/>
          <a:stretch>
            <a:fillRect/>
          </a:stretch>
        </p:blipFill>
        <p:spPr>
          <a:xfrm>
            <a:off x="1490980" y="1055370"/>
            <a:ext cx="9210675" cy="5215890"/>
          </a:xfrm>
          <a:prstGeom prst="rect">
            <a:avLst/>
          </a:prstGeom>
        </p:spPr>
      </p:pic>
      <p:sp>
        <p:nvSpPr>
          <p:cNvPr id="16" name="圆角矩形 15"/>
          <p:cNvSpPr/>
          <p:nvPr/>
        </p:nvSpPr>
        <p:spPr>
          <a:xfrm>
            <a:off x="11057255" y="6483350"/>
            <a:ext cx="1134745" cy="37465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olidFill>
                  <a:srgbClr val="FF0000"/>
                </a:solidFill>
                <a:latin typeface="宋体" panose="02010600030101010101" pitchFamily="2" charset="-122"/>
                <a:ea typeface="宋体" panose="02010600030101010101" pitchFamily="2" charset="-122"/>
                <a:sym typeface="+mn-ea"/>
                <a:hlinkClick r:id="rId4" action="ppaction://hlinksldjump"/>
              </a:rPr>
              <a:t>返回目录</a:t>
            </a:r>
            <a:endParaRPr lang="zh-CN" altLang="en-US">
              <a:solidFill>
                <a:srgbClr val="FF0000"/>
              </a:solidFill>
              <a:latin typeface="宋体" panose="02010600030101010101" pitchFamily="2" charset="-122"/>
              <a:ea typeface="宋体" panose="02010600030101010101" pitchFamily="2" charset="-122"/>
              <a:sym typeface="+mn-ea"/>
              <a:hlinkClick r:id="rId4" action="ppaction://hlinksldjump"/>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11995" y="5949000"/>
            <a:ext cx="2168014" cy="1527058"/>
            <a:chOff x="8229601" y="4999703"/>
            <a:chExt cx="3038168" cy="2462980"/>
          </a:xfrm>
          <a:solidFill>
            <a:schemeClr val="accent1">
              <a:lumMod val="60000"/>
              <a:lumOff val="40000"/>
            </a:schemeClr>
          </a:solidFill>
        </p:grpSpPr>
        <p:sp>
          <p:nvSpPr>
            <p:cNvPr id="3"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 name="组合 5"/>
          <p:cNvGrpSpPr/>
          <p:nvPr/>
        </p:nvGrpSpPr>
        <p:grpSpPr>
          <a:xfrm>
            <a:off x="5011995" y="-531000"/>
            <a:ext cx="2168014" cy="1527058"/>
            <a:chOff x="8229601" y="4999703"/>
            <a:chExt cx="3038168" cy="2462980"/>
          </a:xfrm>
          <a:solidFill>
            <a:schemeClr val="accent1">
              <a:lumMod val="60000"/>
              <a:lumOff val="40000"/>
            </a:schemeClr>
          </a:solidFill>
        </p:grpSpPr>
        <p:sp>
          <p:nvSpPr>
            <p:cNvPr id="7"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矩形 9"/>
          <p:cNvSpPr/>
          <p:nvPr/>
        </p:nvSpPr>
        <p:spPr>
          <a:xfrm>
            <a:off x="3586480" y="1734185"/>
            <a:ext cx="5019040" cy="1198880"/>
          </a:xfrm>
          <a:prstGeom prst="rect">
            <a:avLst/>
          </a:prstGeom>
          <a:noFill/>
          <a:ln>
            <a:noFill/>
          </a:ln>
        </p:spPr>
        <p:txBody>
          <a:bodyPr wrap="none" rtlCol="0" anchor="t">
            <a:spAutoFit/>
          </a:bodyPr>
          <a:lstStyle/>
          <a:p>
            <a:pPr lvl="0" algn="ctr">
              <a:buClrTx/>
              <a:buSzTx/>
              <a:buFontTx/>
            </a:pPr>
            <a:r>
              <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rPr>
              <a:t>03 </a:t>
            </a:r>
            <a:r>
              <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rPr>
              <a:t>市场分析</a:t>
            </a:r>
            <a:endPar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矩形 10"/>
          <p:cNvSpPr/>
          <p:nvPr/>
        </p:nvSpPr>
        <p:spPr>
          <a:xfrm>
            <a:off x="3472816" y="2933065"/>
            <a:ext cx="2630170" cy="645160"/>
          </a:xfrm>
          <a:prstGeom prst="rect">
            <a:avLst/>
          </a:prstGeom>
          <a:noFill/>
          <a:ln>
            <a:noFill/>
          </a:ln>
        </p:spPr>
        <p:txBody>
          <a:bodyPr wrap="none" rtlCol="0" anchor="t">
            <a:spAutoFit/>
            <a:scene3d>
              <a:camera prst="orthographicFront"/>
              <a:lightRig rig="threePt" dir="t"/>
            </a:scene3d>
          </a:bodyPr>
          <a:lstStyle/>
          <a:p>
            <a:pPr lvl="0" algn="ctr">
              <a:buClrTx/>
              <a:buSzTx/>
              <a:buFontTx/>
            </a:pP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3.1 </a:t>
            </a: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市场环境</a:t>
            </a:r>
            <a:endPar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endParaRPr>
          </a:p>
        </p:txBody>
      </p:sp>
      <p:sp>
        <p:nvSpPr>
          <p:cNvPr id="12" name="矩形 11"/>
          <p:cNvSpPr/>
          <p:nvPr/>
        </p:nvSpPr>
        <p:spPr>
          <a:xfrm>
            <a:off x="3459798" y="3670935"/>
            <a:ext cx="2690495" cy="645160"/>
          </a:xfrm>
          <a:prstGeom prst="rect">
            <a:avLst/>
          </a:prstGeom>
          <a:noFill/>
          <a:ln>
            <a:noFill/>
          </a:ln>
        </p:spPr>
        <p:txBody>
          <a:bodyPr wrap="none" rtlCol="0" anchor="t">
            <a:spAutoFit/>
            <a:scene3d>
              <a:camera prst="orthographicFront"/>
              <a:lightRig rig="threePt" dir="t"/>
            </a:scene3d>
          </a:bodyPr>
          <a:lstStyle/>
          <a:p>
            <a:pPr lvl="0" algn="ctr">
              <a:buClrTx/>
              <a:buSzTx/>
              <a:buFontTx/>
            </a:pP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3.2 PEST</a:t>
            </a: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分析</a:t>
            </a:r>
            <a:endPar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endParaRPr>
          </a:p>
        </p:txBody>
      </p:sp>
      <p:sp>
        <p:nvSpPr>
          <p:cNvPr id="14" name="矩形 13"/>
          <p:cNvSpPr/>
          <p:nvPr/>
        </p:nvSpPr>
        <p:spPr>
          <a:xfrm>
            <a:off x="3459799" y="4408805"/>
            <a:ext cx="2935605" cy="645160"/>
          </a:xfrm>
          <a:prstGeom prst="rect">
            <a:avLst/>
          </a:prstGeom>
          <a:noFill/>
          <a:ln>
            <a:noFill/>
          </a:ln>
        </p:spPr>
        <p:txBody>
          <a:bodyPr wrap="none" rtlCol="0" anchor="t">
            <a:spAutoFit/>
            <a:scene3d>
              <a:camera prst="orthographicFront"/>
              <a:lightRig rig="threePt" dir="t"/>
            </a:scene3d>
          </a:bodyPr>
          <a:lstStyle/>
          <a:p>
            <a:pPr lvl="0" algn="ctr">
              <a:buClrTx/>
              <a:buSzTx/>
              <a:buFontTx/>
            </a:pP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3.3 SWOT</a:t>
            </a: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分析</a:t>
            </a:r>
            <a:endPar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8" descr="D:\SOVO项目总文件\互联网+\大数据信息+\图片\搜索页.png搜索页"/>
          <p:cNvPicPr>
            <a:picLocks noGrp="1" noChangeAspect="1"/>
          </p:cNvPicPr>
          <p:nvPr/>
        </p:nvPicPr>
        <p:blipFill>
          <a:blip r:embed="rId1"/>
          <a:srcRect/>
          <a:stretch>
            <a:fillRect/>
          </a:stretch>
        </p:blipFill>
        <p:spPr>
          <a:xfrm>
            <a:off x="0" y="6271260"/>
            <a:ext cx="12029440" cy="493395"/>
          </a:xfrm>
          <a:prstGeom prst="rect">
            <a:avLst/>
          </a:prstGeom>
        </p:spPr>
      </p:pic>
      <p:pic>
        <p:nvPicPr>
          <p:cNvPr id="7" name="图片占位符 6" descr="D:\SOVO项目总文件\互联网+\大数据信息+\图片\大数据市场规模走势.png大数据市场规模走势"/>
          <p:cNvPicPr>
            <a:picLocks noGrp="1" noChangeAspect="1"/>
          </p:cNvPicPr>
          <p:nvPr>
            <p:ph type="pic" sz="quarter" idx="11"/>
            <p:custDataLst>
              <p:tags r:id="rId2"/>
            </p:custDataLst>
          </p:nvPr>
        </p:nvPicPr>
        <p:blipFill>
          <a:blip r:embed="rId3"/>
          <a:srcRect/>
          <a:stretch>
            <a:fillRect/>
          </a:stretch>
        </p:blipFill>
        <p:spPr>
          <a:xfrm>
            <a:off x="367666" y="1036955"/>
            <a:ext cx="4781456" cy="2770926"/>
          </a:xfrm>
        </p:spPr>
      </p:pic>
      <p:sp>
        <p:nvSpPr>
          <p:cNvPr id="100" name="文本框 99"/>
          <p:cNvSpPr txBox="1"/>
          <p:nvPr/>
        </p:nvSpPr>
        <p:spPr>
          <a:xfrm>
            <a:off x="5370830" y="1229995"/>
            <a:ext cx="6627495" cy="829945"/>
          </a:xfrm>
          <a:prstGeom prst="rect">
            <a:avLst/>
          </a:prstGeom>
          <a:noFill/>
          <a:ln w="9525">
            <a:noFill/>
          </a:ln>
        </p:spPr>
        <p:txBody>
          <a:bodyPr wrap="square">
            <a:spAutoFit/>
          </a:bodyPr>
          <a:lstStyle/>
          <a:p>
            <a:pPr indent="355600"/>
            <a:r>
              <a:rPr lang="zh-CN" sz="2000" b="0">
                <a:ea typeface="楷体" panose="02010609060101010101" charset="-122"/>
              </a:rPr>
              <a:t>据前瞻数据库数据显示：</a:t>
            </a:r>
            <a:r>
              <a:rPr lang="en-US" sz="2000">
                <a:latin typeface="Times New Roman" panose="02020603050405020304" charset="0"/>
                <a:ea typeface="楷体" panose="02010609060101010101" charset="-122"/>
              </a:rPr>
              <a:t>2021</a:t>
            </a:r>
            <a:r>
              <a:rPr lang="zh-CN" sz="2000">
                <a:ea typeface="楷体" panose="02010609060101010101" charset="-122"/>
              </a:rPr>
              <a:t>年全球大数据市场规模将</a:t>
            </a:r>
            <a:r>
              <a:rPr lang="zh-CN" sz="2800" b="1">
                <a:gradFill>
                  <a:gsLst>
                    <a:gs pos="0">
                      <a:srgbClr val="FE4444"/>
                    </a:gs>
                    <a:gs pos="100000">
                      <a:srgbClr val="832B2B"/>
                    </a:gs>
                  </a:gsLst>
                  <a:lin scaled="0"/>
                </a:gradFill>
                <a:ea typeface="楷体" panose="02010609060101010101" charset="-122"/>
              </a:rPr>
              <a:t>达到</a:t>
            </a:r>
            <a:r>
              <a:rPr lang="en-US" sz="2800" b="1">
                <a:gradFill>
                  <a:gsLst>
                    <a:gs pos="0">
                      <a:srgbClr val="FE4444"/>
                    </a:gs>
                    <a:gs pos="100000">
                      <a:srgbClr val="832B2B"/>
                    </a:gs>
                  </a:gsLst>
                  <a:lin scaled="0"/>
                </a:gradFill>
                <a:latin typeface="Times New Roman" panose="02020603050405020304" charset="0"/>
                <a:ea typeface="楷体" panose="02010609060101010101" charset="-122"/>
              </a:rPr>
              <a:t>2847</a:t>
            </a:r>
            <a:r>
              <a:rPr lang="zh-CN" sz="2800" b="1">
                <a:gradFill>
                  <a:gsLst>
                    <a:gs pos="0">
                      <a:srgbClr val="FE4444"/>
                    </a:gs>
                    <a:gs pos="100000">
                      <a:srgbClr val="832B2B"/>
                    </a:gs>
                  </a:gsLst>
                  <a:lin scaled="0"/>
                </a:gradFill>
                <a:ea typeface="楷体" panose="02010609060101010101" charset="-122"/>
              </a:rPr>
              <a:t>亿美元</a:t>
            </a:r>
            <a:r>
              <a:rPr lang="zh-CN" sz="2800" b="0">
                <a:ea typeface="楷体" panose="02010609060101010101" charset="-122"/>
              </a:rPr>
              <a:t>。</a:t>
            </a:r>
            <a:endParaRPr lang="zh-CN" altLang="en-US" sz="2800" b="0">
              <a:ea typeface="楷体" panose="02010609060101010101" charset="-122"/>
            </a:endParaRPr>
          </a:p>
        </p:txBody>
      </p:sp>
      <p:sp>
        <p:nvSpPr>
          <p:cNvPr id="6" name="文本框 5"/>
          <p:cNvSpPr txBox="1"/>
          <p:nvPr/>
        </p:nvSpPr>
        <p:spPr>
          <a:xfrm>
            <a:off x="5372735" y="2261870"/>
            <a:ext cx="6627495" cy="1260475"/>
          </a:xfrm>
          <a:prstGeom prst="rect">
            <a:avLst/>
          </a:prstGeom>
          <a:noFill/>
          <a:ln w="9525">
            <a:noFill/>
          </a:ln>
        </p:spPr>
        <p:txBody>
          <a:bodyPr wrap="square">
            <a:spAutoFit/>
          </a:bodyPr>
          <a:lstStyle/>
          <a:p>
            <a:pPr indent="355600"/>
            <a:r>
              <a:rPr lang="zh-CN" sz="2000">
                <a:ea typeface="楷体" panose="02010609060101010101" charset="-122"/>
              </a:rPr>
              <a:t>各区域更重视大数据发展与地区经济结构转型升级的紧密结合</a:t>
            </a:r>
            <a:r>
              <a:rPr lang="zh-CN" sz="2000" b="0">
                <a:ea typeface="楷体" panose="02010609060101010101" charset="-122"/>
              </a:rPr>
              <a:t>，同时各级政府也都更积极地探索</a:t>
            </a:r>
            <a:r>
              <a:rPr lang="zh-CN" sz="2800" b="1">
                <a:gradFill>
                  <a:gsLst>
                    <a:gs pos="0">
                      <a:srgbClr val="FE4444"/>
                    </a:gs>
                    <a:gs pos="100000">
                      <a:srgbClr val="832B2B"/>
                    </a:gs>
                  </a:gsLst>
                  <a:lin scaled="0"/>
                </a:gradFill>
                <a:ea typeface="楷体" panose="02010609060101010101" charset="-122"/>
              </a:rPr>
              <a:t>数据驱动的政府服务模式创新</a:t>
            </a:r>
            <a:r>
              <a:rPr lang="zh-CN" sz="2000" b="0">
                <a:ea typeface="楷体" panose="02010609060101010101" charset="-122"/>
              </a:rPr>
              <a:t>。</a:t>
            </a:r>
            <a:endParaRPr lang="zh-CN" altLang="en-US" sz="2000" b="0">
              <a:ea typeface="楷体" panose="02010609060101010101" charset="-122"/>
            </a:endParaRPr>
          </a:p>
        </p:txBody>
      </p:sp>
      <p:sp>
        <p:nvSpPr>
          <p:cNvPr id="8" name="文本框 7"/>
          <p:cNvSpPr txBox="1"/>
          <p:nvPr/>
        </p:nvSpPr>
        <p:spPr>
          <a:xfrm>
            <a:off x="5372735" y="3601085"/>
            <a:ext cx="6625590" cy="1260475"/>
          </a:xfrm>
          <a:prstGeom prst="rect">
            <a:avLst/>
          </a:prstGeom>
          <a:noFill/>
          <a:ln w="9525">
            <a:noFill/>
          </a:ln>
        </p:spPr>
        <p:txBody>
          <a:bodyPr wrap="square">
            <a:spAutoFit/>
          </a:bodyPr>
          <a:lstStyle/>
          <a:p>
            <a:pPr indent="355600"/>
            <a:r>
              <a:rPr lang="en-US" sz="2000" b="0">
                <a:latin typeface="Times New Roman" panose="02020603050405020304" charset="0"/>
                <a:ea typeface="楷体" panose="02010609060101010101" charset="-122"/>
              </a:rPr>
              <a:t>2018</a:t>
            </a:r>
            <a:r>
              <a:rPr lang="zh-CN" sz="2000" b="0">
                <a:ea typeface="楷体" panose="02010609060101010101" charset="-122"/>
              </a:rPr>
              <a:t>年，</a:t>
            </a:r>
            <a:r>
              <a:rPr lang="zh-CN" sz="2000" b="0">
                <a:solidFill>
                  <a:srgbClr val="333333"/>
                </a:solidFill>
                <a:ea typeface="楷体" panose="02010609060101010101" charset="-122"/>
              </a:rPr>
              <a:t>习近平总书记在全国网络安全和信息化工作会议上强调：</a:t>
            </a:r>
            <a:r>
              <a:rPr lang="zh-CN" sz="2800" b="1">
                <a:gradFill>
                  <a:gsLst>
                    <a:gs pos="0">
                      <a:srgbClr val="FE4444"/>
                    </a:gs>
                    <a:gs pos="100000">
                      <a:srgbClr val="832B2B"/>
                    </a:gs>
                  </a:gsLst>
                  <a:lin scaled="0"/>
                </a:gradFill>
                <a:ea typeface="楷体" panose="02010609060101010101" charset="-122"/>
              </a:rPr>
              <a:t>将信息技术作为推动产业发展的重要驱动力</a:t>
            </a:r>
            <a:r>
              <a:rPr lang="zh-CN" sz="2000" b="0">
                <a:ea typeface="楷体" panose="02010609060101010101" charset="-122"/>
              </a:rPr>
              <a:t>，具有重要意义。</a:t>
            </a:r>
            <a:endParaRPr lang="zh-CN" altLang="en-US" sz="2000" b="0">
              <a:ea typeface="楷体" panose="02010609060101010101" charset="-122"/>
            </a:endParaRPr>
          </a:p>
        </p:txBody>
      </p:sp>
      <p:pic>
        <p:nvPicPr>
          <p:cNvPr id="101" name="图片 100"/>
          <p:cNvPicPr/>
          <p:nvPr/>
        </p:nvPicPr>
        <p:blipFill>
          <a:blip r:embed="rId4" r:link="rId5"/>
          <a:srcRect b="14581"/>
          <a:stretch>
            <a:fillRect/>
          </a:stretch>
        </p:blipFill>
        <p:spPr>
          <a:xfrm>
            <a:off x="367665" y="3936365"/>
            <a:ext cx="5004435" cy="2496185"/>
          </a:xfrm>
          <a:prstGeom prst="rect">
            <a:avLst/>
          </a:prstGeom>
          <a:noFill/>
          <a:ln w="9525">
            <a:noFill/>
          </a:ln>
        </p:spPr>
      </p:pic>
      <p:sp>
        <p:nvSpPr>
          <p:cNvPr id="17" name="文本框 16"/>
          <p:cNvSpPr txBox="1"/>
          <p:nvPr/>
        </p:nvSpPr>
        <p:spPr>
          <a:xfrm>
            <a:off x="5370195" y="5063490"/>
            <a:ext cx="6625590" cy="1137285"/>
          </a:xfrm>
          <a:prstGeom prst="rect">
            <a:avLst/>
          </a:prstGeom>
          <a:noFill/>
          <a:ln w="9525">
            <a:noFill/>
          </a:ln>
        </p:spPr>
        <p:txBody>
          <a:bodyPr wrap="square">
            <a:spAutoFit/>
          </a:bodyPr>
          <a:lstStyle/>
          <a:p>
            <a:pPr indent="355600"/>
            <a:r>
              <a:rPr lang="zh-CN" sz="2000" b="0">
                <a:latin typeface="Times New Roman" panose="02020603050405020304" charset="0"/>
                <a:ea typeface="楷体" panose="02010609060101010101" charset="-122"/>
              </a:rPr>
              <a:t>互联网搜索需求逐渐增加，搜索方式仍停留在</a:t>
            </a:r>
            <a:r>
              <a:rPr lang="en-US" altLang="zh-CN" sz="2000" b="0">
                <a:latin typeface="Times New Roman" panose="02020603050405020304" charset="0"/>
                <a:ea typeface="楷体" panose="02010609060101010101" charset="-122"/>
              </a:rPr>
              <a:t>“</a:t>
            </a:r>
            <a:r>
              <a:rPr lang="zh-CN" altLang="en-US" sz="2000" b="0">
                <a:latin typeface="Times New Roman" panose="02020603050405020304" charset="0"/>
                <a:ea typeface="楷体" panose="02010609060101010101" charset="-122"/>
              </a:rPr>
              <a:t>走马观花</a:t>
            </a:r>
            <a:r>
              <a:rPr lang="en-US" altLang="zh-CN" sz="2000" b="0">
                <a:latin typeface="Times New Roman" panose="02020603050405020304" charset="0"/>
                <a:ea typeface="楷体" panose="02010609060101010101" charset="-122"/>
              </a:rPr>
              <a:t>”</a:t>
            </a:r>
            <a:r>
              <a:rPr lang="zh-CN" altLang="en-US" sz="2000" b="0">
                <a:latin typeface="Times New Roman" panose="02020603050405020304" charset="0"/>
                <a:ea typeface="楷体" panose="02010609060101010101" charset="-122"/>
              </a:rPr>
              <a:t>，对</a:t>
            </a:r>
            <a:r>
              <a:rPr lang="zh-CN" altLang="en-US" sz="2800" b="1">
                <a:gradFill>
                  <a:gsLst>
                    <a:gs pos="0">
                      <a:srgbClr val="FE4444"/>
                    </a:gs>
                    <a:gs pos="100000">
                      <a:srgbClr val="832B2B"/>
                    </a:gs>
                  </a:gsLst>
                  <a:lin scaled="0"/>
                </a:gradFill>
                <a:latin typeface="楷体" panose="02010609060101010101" charset="-122"/>
                <a:ea typeface="楷体" panose="02010609060101010101" charset="-122"/>
                <a:cs typeface="楷体" panose="02010609060101010101" charset="-122"/>
              </a:rPr>
              <a:t>电商平台</a:t>
            </a:r>
            <a:r>
              <a:rPr lang="en-US" altLang="zh-CN" sz="2800" b="1">
                <a:gradFill>
                  <a:gsLst>
                    <a:gs pos="0">
                      <a:srgbClr val="FE4444"/>
                    </a:gs>
                    <a:gs pos="100000">
                      <a:srgbClr val="832B2B"/>
                    </a:gs>
                  </a:gsLst>
                  <a:lin scaled="0"/>
                </a:gradFill>
                <a:latin typeface="楷体" panose="02010609060101010101" charset="-122"/>
                <a:ea typeface="楷体" panose="02010609060101010101" charset="-122"/>
                <a:cs typeface="楷体" panose="02010609060101010101" charset="-122"/>
              </a:rPr>
              <a:t>7</a:t>
            </a:r>
            <a:r>
              <a:rPr lang="zh-CN" altLang="en-US" sz="2800" b="1">
                <a:gradFill>
                  <a:gsLst>
                    <a:gs pos="0">
                      <a:srgbClr val="FE4444"/>
                    </a:gs>
                    <a:gs pos="100000">
                      <a:srgbClr val="832B2B"/>
                    </a:gs>
                  </a:gsLst>
                  <a:lin scaled="0"/>
                </a:gradFill>
                <a:latin typeface="楷体" panose="02010609060101010101" charset="-122"/>
                <a:ea typeface="楷体" panose="02010609060101010101" charset="-122"/>
                <a:cs typeface="楷体" panose="02010609060101010101" charset="-122"/>
              </a:rPr>
              <a:t>亿用户</a:t>
            </a:r>
            <a:r>
              <a:rPr lang="zh-CN" altLang="en-US" sz="2000" b="0">
                <a:latin typeface="Times New Roman" panose="02020603050405020304" charset="0"/>
                <a:ea typeface="楷体" panose="02010609060101010101" charset="-122"/>
              </a:rPr>
              <a:t>来说，需要进行大数据信息时代下的革新。</a:t>
            </a:r>
            <a:endParaRPr lang="zh-CN" altLang="en-US" sz="2000" b="0">
              <a:latin typeface="Times New Roman" panose="02020603050405020304" charset="0"/>
              <a:ea typeface="楷体" panose="02010609060101010101" charset="-122"/>
            </a:endParaRPr>
          </a:p>
        </p:txBody>
      </p:sp>
      <p:grpSp>
        <p:nvGrpSpPr>
          <p:cNvPr id="5" name="组合 4"/>
          <p:cNvGrpSpPr/>
          <p:nvPr/>
        </p:nvGrpSpPr>
        <p:grpSpPr>
          <a:xfrm>
            <a:off x="6941073" y="-912222"/>
            <a:ext cx="2168014" cy="1527058"/>
            <a:chOff x="8229601" y="4999703"/>
            <a:chExt cx="3038168" cy="2462980"/>
          </a:xfrm>
          <a:solidFill>
            <a:schemeClr val="accent1">
              <a:lumMod val="60000"/>
              <a:lumOff val="40000"/>
            </a:schemeClr>
          </a:solidFill>
        </p:grpSpPr>
        <p:sp>
          <p:nvSpPr>
            <p:cNvPr id="9"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3" name="矩形 22"/>
          <p:cNvSpPr/>
          <p:nvPr/>
        </p:nvSpPr>
        <p:spPr>
          <a:xfrm>
            <a:off x="894025" y="155322"/>
            <a:ext cx="241808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市场环境</a:t>
            </a:r>
            <a:endPar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24" name="直接连接符 23"/>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图片占位符 2" descr="D:\SOVO项目总文件\互联网+\大数据信息+\图片\科技风LOGO.png科技风LOGO"/>
          <p:cNvPicPr>
            <a:picLocks noChangeAspect="1"/>
          </p:cNvPicPr>
          <p:nvPr/>
        </p:nvPicPr>
        <p:blipFill>
          <a:blip r:embed="rId6"/>
          <a:srcRect/>
          <a:stretch>
            <a:fillRect/>
          </a:stretch>
        </p:blipFill>
        <p:spPr>
          <a:xfrm>
            <a:off x="11091545" y="0"/>
            <a:ext cx="1100455" cy="1100455"/>
          </a:xfrm>
          <a:prstGeom prst="rect">
            <a:avLst/>
          </a:prstGeom>
        </p:spPr>
      </p:pic>
      <p:sp>
        <p:nvSpPr>
          <p:cNvPr id="4" name="圆角矩形 3"/>
          <p:cNvSpPr/>
          <p:nvPr/>
        </p:nvSpPr>
        <p:spPr>
          <a:xfrm>
            <a:off x="11057255" y="6483350"/>
            <a:ext cx="1134745" cy="374650"/>
          </a:xfrm>
          <a:prstGeom prst="roundRect">
            <a:avLst/>
          </a:prstGeom>
          <a:solidFill>
            <a:schemeClr val="accent3">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rgbClr val="FF0000"/>
                </a:solidFill>
                <a:latin typeface="楷体" panose="02010609060101010101" charset="-122"/>
                <a:ea typeface="楷体" panose="02010609060101010101" charset="-122"/>
                <a:sym typeface="+mn-ea"/>
              </a:rPr>
              <a:t>10/</a:t>
            </a:r>
            <a:r>
              <a:rPr lang="en-US" altLang="zh-CN" sz="2400" b="1">
                <a:solidFill>
                  <a:srgbClr val="FF0000"/>
                </a:solidFill>
                <a:latin typeface="楷体" panose="02010609060101010101" charset="-122"/>
                <a:ea typeface="楷体" panose="02010609060101010101" charset="-122"/>
                <a:sym typeface="+mn-ea"/>
              </a:rPr>
              <a:t>26</a:t>
            </a:r>
            <a:endParaRPr lang="en-US" altLang="zh-CN" sz="2400" b="1">
              <a:solidFill>
                <a:srgbClr val="FF0000"/>
              </a:solidFill>
              <a:latin typeface="楷体" panose="02010609060101010101" charset="-122"/>
              <a:ea typeface="楷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8" descr="D:\SOVO项目总文件\互联网+\大数据信息+\图片\搜索页.png搜索页"/>
          <p:cNvPicPr>
            <a:picLocks noGrp="1" noChangeAspect="1"/>
          </p:cNvPicPr>
          <p:nvPr/>
        </p:nvPicPr>
        <p:blipFill>
          <a:blip r:embed="rId1"/>
          <a:srcRect/>
          <a:stretch>
            <a:fillRect/>
          </a:stretch>
        </p:blipFill>
        <p:spPr>
          <a:xfrm>
            <a:off x="0" y="6271260"/>
            <a:ext cx="12029440" cy="493395"/>
          </a:xfrm>
          <a:prstGeom prst="rect">
            <a:avLst/>
          </a:prstGeom>
        </p:spPr>
      </p:pic>
      <p:sp>
        <p:nvSpPr>
          <p:cNvPr id="23" name="Freeform 10"/>
          <p:cNvSpPr/>
          <p:nvPr>
            <p:custDataLst>
              <p:tags r:id="rId2"/>
            </p:custDataLst>
          </p:nvPr>
        </p:nvSpPr>
        <p:spPr bwMode="auto">
          <a:xfrm rot="16200000">
            <a:off x="4190115" y="3472224"/>
            <a:ext cx="3676547" cy="547330"/>
          </a:xfrm>
          <a:custGeom>
            <a:avLst/>
            <a:gdLst>
              <a:gd name="T0" fmla="*/ 2768 w 3158"/>
              <a:gd name="T1" fmla="*/ 0 h 225"/>
              <a:gd name="T2" fmla="*/ 0 w 3158"/>
              <a:gd name="T3" fmla="*/ 0 h 225"/>
              <a:gd name="T4" fmla="*/ 390 w 3158"/>
              <a:gd name="T5" fmla="*/ 225 h 225"/>
              <a:gd name="T6" fmla="*/ 3158 w 3158"/>
              <a:gd name="T7" fmla="*/ 225 h 225"/>
              <a:gd name="T8" fmla="*/ 2768 w 3158"/>
              <a:gd name="T9" fmla="*/ 0 h 225"/>
            </a:gdLst>
            <a:ahLst/>
            <a:cxnLst>
              <a:cxn ang="0">
                <a:pos x="T0" y="T1"/>
              </a:cxn>
              <a:cxn ang="0">
                <a:pos x="T2" y="T3"/>
              </a:cxn>
              <a:cxn ang="0">
                <a:pos x="T4" y="T5"/>
              </a:cxn>
              <a:cxn ang="0">
                <a:pos x="T6" y="T7"/>
              </a:cxn>
              <a:cxn ang="0">
                <a:pos x="T8" y="T9"/>
              </a:cxn>
            </a:cxnLst>
            <a:rect l="0" t="0" r="r" b="b"/>
            <a:pathLst>
              <a:path w="3158" h="225">
                <a:moveTo>
                  <a:pt x="2768" y="0"/>
                </a:moveTo>
                <a:lnTo>
                  <a:pt x="0" y="0"/>
                </a:lnTo>
                <a:lnTo>
                  <a:pt x="390" y="225"/>
                </a:lnTo>
                <a:lnTo>
                  <a:pt x="3158" y="225"/>
                </a:lnTo>
                <a:lnTo>
                  <a:pt x="2768" y="0"/>
                </a:lnTo>
                <a:close/>
              </a:path>
            </a:pathLst>
          </a:custGeom>
          <a:solidFill>
            <a:srgbClr val="222222">
              <a:lumMod val="10000"/>
              <a:lumOff val="90000"/>
            </a:srgbClr>
          </a:solidFill>
          <a:ln w="25400">
            <a:solidFill>
              <a:srgbClr val="2196F3">
                <a:lumMod val="60000"/>
                <a:lumOff val="40000"/>
              </a:srgbClr>
            </a:solidFill>
          </a:ln>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24" name="Freeform 7"/>
          <p:cNvSpPr/>
          <p:nvPr>
            <p:custDataLst>
              <p:tags r:id="rId3"/>
            </p:custDataLst>
          </p:nvPr>
        </p:nvSpPr>
        <p:spPr bwMode="auto">
          <a:xfrm rot="16200000">
            <a:off x="1070817" y="3471007"/>
            <a:ext cx="3676547" cy="549764"/>
          </a:xfrm>
          <a:custGeom>
            <a:avLst/>
            <a:gdLst>
              <a:gd name="T0" fmla="*/ 2768 w 3158"/>
              <a:gd name="T1" fmla="*/ 0 h 226"/>
              <a:gd name="T2" fmla="*/ 0 w 3158"/>
              <a:gd name="T3" fmla="*/ 0 h 226"/>
              <a:gd name="T4" fmla="*/ 390 w 3158"/>
              <a:gd name="T5" fmla="*/ 226 h 226"/>
              <a:gd name="T6" fmla="*/ 3158 w 3158"/>
              <a:gd name="T7" fmla="*/ 226 h 226"/>
              <a:gd name="T8" fmla="*/ 2768 w 3158"/>
              <a:gd name="T9" fmla="*/ 0 h 226"/>
            </a:gdLst>
            <a:ahLst/>
            <a:cxnLst>
              <a:cxn ang="0">
                <a:pos x="T0" y="T1"/>
              </a:cxn>
              <a:cxn ang="0">
                <a:pos x="T2" y="T3"/>
              </a:cxn>
              <a:cxn ang="0">
                <a:pos x="T4" y="T5"/>
              </a:cxn>
              <a:cxn ang="0">
                <a:pos x="T6" y="T7"/>
              </a:cxn>
              <a:cxn ang="0">
                <a:pos x="T8" y="T9"/>
              </a:cxn>
            </a:cxnLst>
            <a:rect l="0" t="0" r="r" b="b"/>
            <a:pathLst>
              <a:path w="3158" h="226">
                <a:moveTo>
                  <a:pt x="2768" y="0"/>
                </a:moveTo>
                <a:lnTo>
                  <a:pt x="0" y="0"/>
                </a:lnTo>
                <a:lnTo>
                  <a:pt x="390" y="226"/>
                </a:lnTo>
                <a:lnTo>
                  <a:pt x="3158" y="226"/>
                </a:lnTo>
                <a:lnTo>
                  <a:pt x="2768" y="0"/>
                </a:lnTo>
                <a:close/>
              </a:path>
            </a:pathLst>
          </a:custGeom>
          <a:solidFill>
            <a:srgbClr val="222222">
              <a:lumMod val="10000"/>
              <a:lumOff val="90000"/>
            </a:srgbClr>
          </a:solidFill>
          <a:ln w="25400">
            <a:solidFill>
              <a:srgbClr val="2196F3">
                <a:lumMod val="60000"/>
                <a:lumOff val="40000"/>
              </a:srgbClr>
            </a:solidFill>
          </a:ln>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25" name="Rectangle 5"/>
          <p:cNvSpPr>
            <a:spLocks noChangeArrowheads="1"/>
          </p:cNvSpPr>
          <p:nvPr>
            <p:custDataLst>
              <p:tags r:id="rId4"/>
            </p:custDataLst>
          </p:nvPr>
        </p:nvSpPr>
        <p:spPr bwMode="auto">
          <a:xfrm rot="5400000">
            <a:off x="-492216" y="2457745"/>
            <a:ext cx="3676549" cy="2576294"/>
          </a:xfrm>
          <a:prstGeom prst="rect">
            <a:avLst/>
          </a:prstGeom>
          <a:solidFill>
            <a:srgbClr val="FFFFFF"/>
          </a:solidFill>
          <a:ln w="25400">
            <a:solidFill>
              <a:srgbClr val="2196F3"/>
            </a:solidFill>
            <a:miter lim="800000"/>
          </a:ln>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26" name="Rectangle 6"/>
          <p:cNvSpPr>
            <a:spLocks noChangeArrowheads="1"/>
          </p:cNvSpPr>
          <p:nvPr>
            <p:custDataLst>
              <p:tags r:id="rId5"/>
            </p:custDataLst>
          </p:nvPr>
        </p:nvSpPr>
        <p:spPr bwMode="auto">
          <a:xfrm rot="5400000">
            <a:off x="2631406" y="2457745"/>
            <a:ext cx="3676549" cy="2576294"/>
          </a:xfrm>
          <a:prstGeom prst="rect">
            <a:avLst/>
          </a:prstGeom>
          <a:solidFill>
            <a:srgbClr val="FFFFFF"/>
          </a:solidFill>
          <a:ln w="25400">
            <a:solidFill>
              <a:srgbClr val="2196F3"/>
            </a:solidFill>
            <a:miter lim="800000"/>
          </a:ln>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27" name="Rectangle 8"/>
          <p:cNvSpPr>
            <a:spLocks noChangeArrowheads="1"/>
          </p:cNvSpPr>
          <p:nvPr>
            <p:custDataLst>
              <p:tags r:id="rId6"/>
            </p:custDataLst>
          </p:nvPr>
        </p:nvSpPr>
        <p:spPr bwMode="auto">
          <a:xfrm rot="16200000">
            <a:off x="5746385" y="2457743"/>
            <a:ext cx="3676547" cy="2576294"/>
          </a:xfrm>
          <a:prstGeom prst="rect">
            <a:avLst/>
          </a:prstGeom>
          <a:solidFill>
            <a:srgbClr val="FFFFFF"/>
          </a:solidFill>
          <a:ln w="25400">
            <a:solidFill>
              <a:srgbClr val="2196F3"/>
            </a:solidFill>
            <a:miter lim="800000"/>
          </a:ln>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28" name="文本框 27"/>
          <p:cNvSpPr txBox="1"/>
          <p:nvPr>
            <p:custDataLst>
              <p:tags r:id="rId7"/>
            </p:custDataLst>
          </p:nvPr>
        </p:nvSpPr>
        <p:spPr>
          <a:xfrm>
            <a:off x="89369" y="1909558"/>
            <a:ext cx="2556215" cy="450492"/>
          </a:xfrm>
          <a:prstGeom prst="rect">
            <a:avLst/>
          </a:prstGeom>
          <a:noFill/>
        </p:spPr>
        <p:txBody>
          <a:bodyPr wrap="square" lIns="90000" tIns="46800" rIns="90000" bIns="46800" rtlCol="0" anchor="ctr" anchorCtr="0">
            <a:normAutofit/>
          </a:bodyPr>
          <a:lstStyle>
            <a:defPPr>
              <a:defRPr lang="en-US"/>
            </a:defPPr>
            <a:lvl1pPr>
              <a:lnSpc>
                <a:spcPct val="120000"/>
              </a:lnSpc>
              <a:defRPr kumimoji="1" b="1">
                <a:solidFill>
                  <a:srgbClr val="2196F3"/>
                </a:solidFill>
                <a:latin typeface="微软雅黑" panose="020B0503020204020204" charset="-122"/>
              </a:defRPr>
            </a:lvl1pPr>
          </a:lstStyle>
          <a:p>
            <a:r>
              <a:rPr lang="en-US" altLang="zh-CN" sz="2000" spc="300" dirty="0">
                <a:latin typeface="微软雅黑" panose="020B0503020204020204" charset="-122"/>
                <a:ea typeface="微软雅黑" panose="020B0503020204020204" charset="-122"/>
              </a:rPr>
              <a:t>P 政治环境</a:t>
            </a:r>
            <a:endParaRPr lang="en-US" altLang="zh-CN" sz="2000" spc="300" dirty="0">
              <a:latin typeface="微软雅黑" panose="020B0503020204020204" charset="-122"/>
              <a:ea typeface="微软雅黑" panose="020B0503020204020204" charset="-122"/>
            </a:endParaRPr>
          </a:p>
        </p:txBody>
      </p:sp>
      <p:sp>
        <p:nvSpPr>
          <p:cNvPr id="29" name="文本框 28"/>
          <p:cNvSpPr txBox="1"/>
          <p:nvPr>
            <p:custDataLst>
              <p:tags r:id="rId8"/>
            </p:custDataLst>
          </p:nvPr>
        </p:nvSpPr>
        <p:spPr>
          <a:xfrm>
            <a:off x="58625" y="2359634"/>
            <a:ext cx="2575457" cy="3224556"/>
          </a:xfrm>
          <a:prstGeom prst="rect">
            <a:avLst/>
          </a:prstGeom>
          <a:noFill/>
        </p:spPr>
        <p:txBody>
          <a:bodyPr wrap="square" rtlCol="0">
            <a:scene3d>
              <a:camera prst="orthographicFront"/>
              <a:lightRig rig="threePt" dir="t"/>
            </a:scene3d>
          </a:bodyPr>
          <a:lstStyle>
            <a:defPPr>
              <a:defRPr lang="en-US"/>
            </a:defPPr>
            <a:lvl1pPr marL="342900" indent="-342900">
              <a:lnSpc>
                <a:spcPct val="140000"/>
              </a:lnSpc>
              <a:buFont typeface="Arial" panose="020B0604020202020204" pitchFamily="34" charset="0"/>
              <a:buAutoNum type="arabicPeriod"/>
              <a:defRPr kumimoji="1" sz="1400">
                <a:solidFill>
                  <a:srgbClr val="222222">
                    <a:lumMod val="75000"/>
                    <a:lumOff val="25000"/>
                  </a:srgbClr>
                </a:solidFill>
              </a:defRPr>
            </a:lvl1pPr>
          </a:lstStyle>
          <a:p>
            <a:pPr marL="0" algn="l">
              <a:lnSpc>
                <a:spcPct val="150000"/>
              </a:lnSpc>
              <a:buClrTx/>
              <a:buSzTx/>
              <a:buNone/>
            </a:pPr>
            <a:r>
              <a:rPr lang="en-US" altLang="zh-CN" sz="1600" b="1" spc="150" dirty="0">
                <a:solidFill>
                  <a:srgbClr val="FF0000"/>
                </a:solidFill>
                <a:latin typeface="微软雅黑" panose="020B0503020204020204" charset="-122"/>
                <a:ea typeface="微软雅黑" panose="020B0503020204020204" charset="-122"/>
                <a:cs typeface="微软雅黑" panose="020B0503020204020204" charset="-122"/>
              </a:rPr>
              <a:t>  </a:t>
            </a:r>
            <a:r>
              <a:rPr lang="zh-CN" altLang="en-US" sz="1600" b="1" spc="150" dirty="0">
                <a:solidFill>
                  <a:srgbClr val="FF0000"/>
                </a:solidFill>
                <a:latin typeface="微软雅黑" panose="020B0503020204020204" charset="-122"/>
                <a:ea typeface="微软雅黑" panose="020B0503020204020204" charset="-122"/>
                <a:cs typeface="微软雅黑" panose="020B0503020204020204" charset="-122"/>
              </a:rPr>
              <a:t>政府加大对数据化信息化产业的投入，同时建立政府的大数据平台。</a:t>
            </a:r>
            <a:endParaRPr lang="zh-CN" altLang="en-US" sz="1600" spc="150" dirty="0">
              <a:latin typeface="微软雅黑" panose="020B0503020204020204" charset="-122"/>
              <a:ea typeface="微软雅黑" panose="020B0503020204020204" charset="-122"/>
              <a:cs typeface="微软雅黑" panose="020B0503020204020204" charset="-122"/>
            </a:endParaRPr>
          </a:p>
          <a:p>
            <a:pPr marL="0" algn="l">
              <a:lnSpc>
                <a:spcPct val="150000"/>
              </a:lnSpc>
              <a:buClrTx/>
              <a:buSzTx/>
              <a:buNone/>
            </a:pPr>
            <a:r>
              <a:rPr lang="zh-CN" altLang="en-US" sz="1600" spc="150" dirty="0">
                <a:latin typeface="微软雅黑" panose="020B0503020204020204" charset="-122"/>
                <a:ea typeface="微软雅黑" panose="020B0503020204020204" charset="-122"/>
                <a:cs typeface="微软雅黑" panose="020B0503020204020204" charset="-122"/>
              </a:rPr>
              <a:t>  习近平总书记指示：</a:t>
            </a:r>
            <a:r>
              <a:rPr lang="zh-CN" altLang="en-US" sz="1600" b="1" spc="150" dirty="0">
                <a:solidFill>
                  <a:srgbClr val="FF0000"/>
                </a:solidFill>
                <a:latin typeface="微软雅黑" panose="020B0503020204020204" charset="-122"/>
                <a:ea typeface="微软雅黑" panose="020B0503020204020204" charset="-122"/>
                <a:cs typeface="微软雅黑" panose="020B0503020204020204" charset="-122"/>
              </a:rPr>
              <a:t>以信息化培育新动能</a:t>
            </a:r>
            <a:r>
              <a:rPr lang="zh-CN" altLang="en-US" sz="1600" spc="150" dirty="0">
                <a:latin typeface="微软雅黑" panose="020B0503020204020204" charset="-122"/>
                <a:ea typeface="微软雅黑" panose="020B0503020204020204" charset="-122"/>
                <a:cs typeface="微软雅黑" panose="020B0503020204020204" charset="-122"/>
              </a:rPr>
              <a:t>，用新动能推动新发展，以新发展创造新辉煌。</a:t>
            </a:r>
            <a:endParaRPr lang="zh-CN" altLang="en-US" sz="1600" spc="150" dirty="0">
              <a:latin typeface="微软雅黑" panose="020B0503020204020204" charset="-122"/>
              <a:ea typeface="微软雅黑" panose="020B0503020204020204" charset="-122"/>
              <a:cs typeface="微软雅黑" panose="020B0503020204020204" charset="-122"/>
            </a:endParaRPr>
          </a:p>
        </p:txBody>
      </p:sp>
      <p:cxnSp>
        <p:nvCxnSpPr>
          <p:cNvPr id="30" name="Straight Connector 9"/>
          <p:cNvCxnSpPr/>
          <p:nvPr>
            <p:custDataLst>
              <p:tags r:id="rId9"/>
            </p:custDataLst>
          </p:nvPr>
        </p:nvCxnSpPr>
        <p:spPr>
          <a:xfrm>
            <a:off x="2076039" y="2135215"/>
            <a:ext cx="490722" cy="0"/>
          </a:xfrm>
          <a:prstGeom prst="line">
            <a:avLst/>
          </a:prstGeom>
          <a:ln w="25400">
            <a:solidFill>
              <a:srgbClr val="2196F3"/>
            </a:solidFill>
            <a:tailEnd type="arrow"/>
          </a:ln>
        </p:spPr>
        <p:style>
          <a:lnRef idx="1">
            <a:srgbClr val="2196F3"/>
          </a:lnRef>
          <a:fillRef idx="0">
            <a:srgbClr val="2196F3"/>
          </a:fillRef>
          <a:effectRef idx="0">
            <a:srgbClr val="2196F3"/>
          </a:effectRef>
          <a:fontRef idx="minor">
            <a:srgbClr val="222222"/>
          </a:fontRef>
        </p:style>
      </p:cxnSp>
      <p:sp>
        <p:nvSpPr>
          <p:cNvPr id="31" name="文本框 30"/>
          <p:cNvSpPr txBox="1"/>
          <p:nvPr>
            <p:custDataLst>
              <p:tags r:id="rId10"/>
            </p:custDataLst>
          </p:nvPr>
        </p:nvSpPr>
        <p:spPr>
          <a:xfrm>
            <a:off x="3197128" y="1909558"/>
            <a:ext cx="2556215" cy="450492"/>
          </a:xfrm>
          <a:prstGeom prst="rect">
            <a:avLst/>
          </a:prstGeom>
          <a:noFill/>
        </p:spPr>
        <p:txBody>
          <a:bodyPr wrap="square" lIns="90000" tIns="46800" rIns="90000" bIns="46800" rtlCol="0" anchor="ctr" anchorCtr="0">
            <a:normAutofit/>
          </a:bodyPr>
          <a:lstStyle>
            <a:defPPr>
              <a:defRPr lang="en-US"/>
            </a:defPPr>
            <a:lvl1pPr>
              <a:lnSpc>
                <a:spcPct val="120000"/>
              </a:lnSpc>
              <a:defRPr kumimoji="1" b="1">
                <a:solidFill>
                  <a:srgbClr val="2196F3"/>
                </a:solidFill>
                <a:latin typeface="微软雅黑" panose="020B0503020204020204" charset="-122"/>
              </a:defRPr>
            </a:lvl1pPr>
          </a:lstStyle>
          <a:p>
            <a:r>
              <a:rPr lang="en-US" altLang="zh-CN" sz="2000" spc="300" dirty="0">
                <a:latin typeface="微软雅黑" panose="020B0503020204020204" charset="-122"/>
                <a:ea typeface="微软雅黑" panose="020B0503020204020204" charset="-122"/>
              </a:rPr>
              <a:t>E </a:t>
            </a:r>
            <a:r>
              <a:rPr lang="zh-CN" altLang="en-US" sz="2000" spc="300" dirty="0">
                <a:latin typeface="微软雅黑" panose="020B0503020204020204" charset="-122"/>
                <a:ea typeface="微软雅黑" panose="020B0503020204020204" charset="-122"/>
              </a:rPr>
              <a:t>经济环境</a:t>
            </a:r>
            <a:endParaRPr lang="zh-CN" altLang="en-US" sz="2000" spc="300" dirty="0">
              <a:latin typeface="微软雅黑" panose="020B0503020204020204" charset="-122"/>
              <a:ea typeface="微软雅黑" panose="020B0503020204020204" charset="-122"/>
            </a:endParaRPr>
          </a:p>
        </p:txBody>
      </p:sp>
      <p:sp>
        <p:nvSpPr>
          <p:cNvPr id="32" name="文本框 31"/>
          <p:cNvSpPr txBox="1"/>
          <p:nvPr>
            <p:custDataLst>
              <p:tags r:id="rId11"/>
            </p:custDataLst>
          </p:nvPr>
        </p:nvSpPr>
        <p:spPr>
          <a:xfrm>
            <a:off x="3180080" y="2360295"/>
            <a:ext cx="2585720" cy="3223895"/>
          </a:xfrm>
          <a:prstGeom prst="rect">
            <a:avLst/>
          </a:prstGeom>
          <a:noFill/>
        </p:spPr>
        <p:txBody>
          <a:bodyPr wrap="square" rtlCol="0"/>
          <a:lstStyle>
            <a:defPPr>
              <a:defRPr lang="en-US"/>
            </a:defPPr>
            <a:lvl1pPr marL="342900" indent="-342900">
              <a:lnSpc>
                <a:spcPct val="140000"/>
              </a:lnSpc>
              <a:buFont typeface="Arial" panose="020B0604020202020204" pitchFamily="34" charset="0"/>
              <a:buAutoNum type="arabicPeriod"/>
              <a:defRPr kumimoji="1" sz="1400">
                <a:solidFill>
                  <a:srgbClr val="222222">
                    <a:lumMod val="75000"/>
                    <a:lumOff val="25000"/>
                  </a:srgbClr>
                </a:solidFill>
              </a:defRPr>
            </a:lvl1pPr>
          </a:lstStyle>
          <a:p>
            <a:pPr marL="0" indent="0">
              <a:lnSpc>
                <a:spcPct val="150000"/>
              </a:lnSpc>
              <a:buNone/>
            </a:pPr>
            <a:r>
              <a:rPr lang="en-US" altLang="zh-CN" sz="1600" spc="150" dirty="0">
                <a:latin typeface="微软雅黑" panose="020B0503020204020204" charset="-122"/>
                <a:ea typeface="微软雅黑" panose="020B0503020204020204" charset="-122"/>
                <a:cs typeface="微软雅黑" panose="020B0503020204020204" charset="-122"/>
              </a:rPr>
              <a:t>  </a:t>
            </a:r>
            <a:r>
              <a:rPr lang="zh-CN" altLang="en-US" sz="1600" spc="150" dirty="0">
                <a:latin typeface="微软雅黑" panose="020B0503020204020204" charset="-122"/>
                <a:ea typeface="微软雅黑" panose="020B0503020204020204" charset="-122"/>
                <a:cs typeface="微软雅黑" panose="020B0503020204020204" charset="-122"/>
              </a:rPr>
              <a:t>大量的</a:t>
            </a:r>
            <a:r>
              <a:rPr lang="zh-CN" altLang="en-US" sz="1600" b="1" spc="150" dirty="0">
                <a:solidFill>
                  <a:srgbClr val="FF0000"/>
                </a:solidFill>
                <a:latin typeface="微软雅黑" panose="020B0503020204020204" charset="-122"/>
                <a:ea typeface="微软雅黑" panose="020B0503020204020204" charset="-122"/>
                <a:cs typeface="微软雅黑" panose="020B0503020204020204" charset="-122"/>
              </a:rPr>
              <a:t>服务和产品都在向智能化和数字化转变</a:t>
            </a:r>
            <a:r>
              <a:rPr lang="zh-CN" altLang="en-US" sz="1600" spc="150" dirty="0">
                <a:latin typeface="微软雅黑" panose="020B0503020204020204" charset="-122"/>
                <a:ea typeface="微软雅黑" panose="020B0503020204020204" charset="-122"/>
                <a:cs typeface="微软雅黑" panose="020B0503020204020204" charset="-122"/>
              </a:rPr>
              <a:t>，为行业的发展、更新更好的产品创造了条件。</a:t>
            </a:r>
            <a:endParaRPr lang="zh-CN" altLang="en-US" sz="1600" spc="150" dirty="0">
              <a:latin typeface="微软雅黑" panose="020B0503020204020204" charset="-122"/>
              <a:ea typeface="微软雅黑" panose="020B0503020204020204" charset="-122"/>
              <a:cs typeface="微软雅黑" panose="020B0503020204020204" charset="-122"/>
            </a:endParaRPr>
          </a:p>
          <a:p>
            <a:pPr marL="0" indent="0">
              <a:lnSpc>
                <a:spcPct val="150000"/>
              </a:lnSpc>
              <a:buNone/>
            </a:pPr>
            <a:r>
              <a:rPr lang="en-US" altLang="zh-CN" sz="1600" b="1" spc="150" dirty="0">
                <a:solidFill>
                  <a:srgbClr val="FF0000"/>
                </a:solidFill>
                <a:latin typeface="微软雅黑" panose="020B0503020204020204" charset="-122"/>
                <a:ea typeface="微软雅黑" panose="020B0503020204020204" charset="-122"/>
                <a:cs typeface="微软雅黑" panose="020B0503020204020204" charset="-122"/>
              </a:rPr>
              <a:t>  </a:t>
            </a:r>
            <a:r>
              <a:rPr lang="zh-CN" altLang="en-US" sz="1600" b="1" spc="150" dirty="0">
                <a:solidFill>
                  <a:srgbClr val="FF0000"/>
                </a:solidFill>
                <a:latin typeface="微软雅黑" panose="020B0503020204020204" charset="-122"/>
                <a:ea typeface="微软雅黑" panose="020B0503020204020204" charset="-122"/>
                <a:cs typeface="微软雅黑" panose="020B0503020204020204" charset="-122"/>
              </a:rPr>
              <a:t>更多的大数据技术人才走入市场</a:t>
            </a:r>
            <a:r>
              <a:rPr lang="zh-CN" altLang="en-US" sz="1600" spc="150" dirty="0">
                <a:latin typeface="微软雅黑" panose="020B0503020204020204" charset="-122"/>
                <a:ea typeface="微软雅黑" panose="020B0503020204020204" charset="-122"/>
                <a:cs typeface="微软雅黑" panose="020B0503020204020204" charset="-122"/>
              </a:rPr>
              <a:t>，将给大数据体系经济创造更多的机会。</a:t>
            </a:r>
            <a:endParaRPr lang="zh-CN" altLang="en-US" sz="1600" spc="150" dirty="0">
              <a:latin typeface="微软雅黑" panose="020B0503020204020204" charset="-122"/>
              <a:ea typeface="微软雅黑" panose="020B0503020204020204" charset="-122"/>
              <a:cs typeface="微软雅黑" panose="020B0503020204020204" charset="-122"/>
            </a:endParaRPr>
          </a:p>
        </p:txBody>
      </p:sp>
      <p:cxnSp>
        <p:nvCxnSpPr>
          <p:cNvPr id="33" name="Straight Connector 9"/>
          <p:cNvCxnSpPr/>
          <p:nvPr>
            <p:custDataLst>
              <p:tags r:id="rId12"/>
            </p:custDataLst>
          </p:nvPr>
        </p:nvCxnSpPr>
        <p:spPr>
          <a:xfrm>
            <a:off x="5132023" y="2135215"/>
            <a:ext cx="490722" cy="0"/>
          </a:xfrm>
          <a:prstGeom prst="line">
            <a:avLst/>
          </a:prstGeom>
          <a:ln w="25400">
            <a:solidFill>
              <a:srgbClr val="2196F3"/>
            </a:solidFill>
            <a:tailEnd type="arrow"/>
          </a:ln>
        </p:spPr>
        <p:style>
          <a:lnRef idx="1">
            <a:srgbClr val="2196F3"/>
          </a:lnRef>
          <a:fillRef idx="0">
            <a:srgbClr val="2196F3"/>
          </a:fillRef>
          <a:effectRef idx="0">
            <a:srgbClr val="2196F3"/>
          </a:effectRef>
          <a:fontRef idx="minor">
            <a:srgbClr val="222222"/>
          </a:fontRef>
        </p:style>
      </p:cxnSp>
      <p:sp>
        <p:nvSpPr>
          <p:cNvPr id="34" name="文本框 33"/>
          <p:cNvSpPr txBox="1"/>
          <p:nvPr>
            <p:custDataLst>
              <p:tags r:id="rId13"/>
            </p:custDataLst>
          </p:nvPr>
        </p:nvSpPr>
        <p:spPr>
          <a:xfrm>
            <a:off x="6293705" y="1909558"/>
            <a:ext cx="2556215" cy="450492"/>
          </a:xfrm>
          <a:prstGeom prst="rect">
            <a:avLst/>
          </a:prstGeom>
          <a:noFill/>
        </p:spPr>
        <p:txBody>
          <a:bodyPr wrap="square" lIns="90000" tIns="46800" rIns="90000" bIns="46800" rtlCol="0" anchor="ctr" anchorCtr="0">
            <a:normAutofit/>
          </a:bodyPr>
          <a:lstStyle>
            <a:defPPr>
              <a:defRPr lang="en-US"/>
            </a:defPPr>
            <a:lvl1pPr>
              <a:lnSpc>
                <a:spcPct val="120000"/>
              </a:lnSpc>
              <a:defRPr kumimoji="1" b="1">
                <a:solidFill>
                  <a:srgbClr val="2196F3"/>
                </a:solidFill>
                <a:latin typeface="微软雅黑" panose="020B0503020204020204" charset="-122"/>
              </a:defRPr>
            </a:lvl1pPr>
          </a:lstStyle>
          <a:p>
            <a:r>
              <a:rPr lang="en-US" altLang="zh-CN" sz="2000" spc="300" dirty="0">
                <a:latin typeface="微软雅黑" panose="020B0503020204020204" charset="-122"/>
                <a:ea typeface="微软雅黑" panose="020B0503020204020204" charset="-122"/>
              </a:rPr>
              <a:t>S </a:t>
            </a:r>
            <a:r>
              <a:rPr lang="zh-CN" altLang="en-US" sz="2000" spc="300" dirty="0">
                <a:latin typeface="微软雅黑" panose="020B0503020204020204" charset="-122"/>
                <a:ea typeface="微软雅黑" panose="020B0503020204020204" charset="-122"/>
              </a:rPr>
              <a:t>社会环境</a:t>
            </a:r>
            <a:endParaRPr lang="zh-CN" altLang="en-US" sz="2000" spc="300" dirty="0">
              <a:latin typeface="微软雅黑" panose="020B0503020204020204" charset="-122"/>
              <a:ea typeface="微软雅黑" panose="020B0503020204020204" charset="-122"/>
            </a:endParaRPr>
          </a:p>
        </p:txBody>
      </p:sp>
      <p:sp>
        <p:nvSpPr>
          <p:cNvPr id="35" name="文本框 34"/>
          <p:cNvSpPr txBox="1"/>
          <p:nvPr>
            <p:custDataLst>
              <p:tags r:id="rId14"/>
            </p:custDataLst>
          </p:nvPr>
        </p:nvSpPr>
        <p:spPr>
          <a:xfrm>
            <a:off x="6297295" y="2360295"/>
            <a:ext cx="2566670" cy="3223260"/>
          </a:xfrm>
          <a:prstGeom prst="rect">
            <a:avLst/>
          </a:prstGeom>
          <a:noFill/>
        </p:spPr>
        <p:txBody>
          <a:bodyPr wrap="square" rtlCol="0"/>
          <a:lstStyle>
            <a:defPPr>
              <a:defRPr lang="en-US"/>
            </a:defPPr>
            <a:lvl1pPr marL="342900" indent="-342900">
              <a:lnSpc>
                <a:spcPct val="140000"/>
              </a:lnSpc>
              <a:buFont typeface="Arial" panose="020B0604020202020204" pitchFamily="34" charset="0"/>
              <a:buAutoNum type="arabicPeriod"/>
              <a:defRPr kumimoji="1" sz="1400">
                <a:solidFill>
                  <a:srgbClr val="222222">
                    <a:lumMod val="75000"/>
                    <a:lumOff val="25000"/>
                  </a:srgbClr>
                </a:solidFill>
              </a:defRPr>
            </a:lvl1pPr>
          </a:lstStyle>
          <a:p>
            <a:pPr marL="0" indent="0">
              <a:lnSpc>
                <a:spcPct val="150000"/>
              </a:lnSpc>
              <a:buNone/>
            </a:pPr>
            <a:r>
              <a:rPr lang="en-US" altLang="zh-CN" sz="1600" spc="150" dirty="0">
                <a:latin typeface="微软雅黑" panose="020B0503020204020204" charset="-122"/>
                <a:ea typeface="微软雅黑" panose="020B0503020204020204" charset="-122"/>
              </a:rPr>
              <a:t>  </a:t>
            </a:r>
            <a:r>
              <a:rPr lang="zh-CN" altLang="en-US" sz="1600" b="1" spc="150" dirty="0">
                <a:solidFill>
                  <a:srgbClr val="FF0000"/>
                </a:solidFill>
                <a:latin typeface="微软雅黑" panose="020B0503020204020204" charset="-122"/>
                <a:ea typeface="微软雅黑" panose="020B0503020204020204" charset="-122"/>
              </a:rPr>
              <a:t>“信息”、“大数据”</a:t>
            </a:r>
            <a:r>
              <a:rPr lang="zh-CN" altLang="en-US" sz="1600" spc="150" dirty="0">
                <a:latin typeface="微软雅黑" panose="020B0503020204020204" charset="-122"/>
                <a:ea typeface="微软雅黑" panose="020B0503020204020204" charset="-122"/>
              </a:rPr>
              <a:t>被越来越多人所了解。</a:t>
            </a:r>
            <a:endParaRPr lang="zh-CN" altLang="en-US" sz="1600" spc="150" dirty="0">
              <a:latin typeface="微软雅黑" panose="020B0503020204020204" charset="-122"/>
              <a:ea typeface="微软雅黑" panose="020B0503020204020204" charset="-122"/>
            </a:endParaRPr>
          </a:p>
          <a:p>
            <a:pPr marL="0" indent="0">
              <a:lnSpc>
                <a:spcPct val="150000"/>
              </a:lnSpc>
              <a:buNone/>
            </a:pPr>
            <a:r>
              <a:rPr lang="en-US" altLang="zh-CN" sz="1600" spc="150" dirty="0">
                <a:latin typeface="微软雅黑" panose="020B0503020204020204" charset="-122"/>
                <a:ea typeface="微软雅黑" panose="020B0503020204020204" charset="-122"/>
              </a:rPr>
              <a:t>  </a:t>
            </a:r>
            <a:r>
              <a:rPr lang="zh-CN" altLang="en-US" sz="1600" spc="150" dirty="0">
                <a:latin typeface="微软雅黑" panose="020B0503020204020204" charset="-122"/>
                <a:ea typeface="微软雅黑" panose="020B0503020204020204" charset="-122"/>
              </a:rPr>
              <a:t>越来越多的群众习惯于运用大数据技术来为他们的生活、工作、休闲等环境提供更加</a:t>
            </a:r>
            <a:r>
              <a:rPr lang="zh-CN" altLang="en-US" sz="1600" b="1" spc="150" dirty="0">
                <a:solidFill>
                  <a:srgbClr val="FF0000"/>
                </a:solidFill>
                <a:latin typeface="微软雅黑" panose="020B0503020204020204" charset="-122"/>
                <a:ea typeface="微软雅黑" panose="020B0503020204020204" charset="-122"/>
              </a:rPr>
              <a:t>智能化的数据服务</a:t>
            </a:r>
            <a:r>
              <a:rPr lang="zh-CN" altLang="en-US" sz="1600" spc="150" dirty="0">
                <a:latin typeface="微软雅黑" panose="020B0503020204020204" charset="-122"/>
                <a:ea typeface="微软雅黑" panose="020B0503020204020204" charset="-122"/>
              </a:rPr>
              <a:t>。</a:t>
            </a:r>
            <a:endParaRPr lang="zh-CN" altLang="en-US" sz="1600" spc="150" dirty="0">
              <a:latin typeface="微软雅黑" panose="020B0503020204020204" charset="-122"/>
              <a:ea typeface="微软雅黑" panose="020B0503020204020204" charset="-122"/>
            </a:endParaRPr>
          </a:p>
        </p:txBody>
      </p:sp>
      <p:cxnSp>
        <p:nvCxnSpPr>
          <p:cNvPr id="36" name="Straight Connector 9"/>
          <p:cNvCxnSpPr/>
          <p:nvPr>
            <p:custDataLst>
              <p:tags r:id="rId15"/>
            </p:custDataLst>
          </p:nvPr>
        </p:nvCxnSpPr>
        <p:spPr>
          <a:xfrm>
            <a:off x="8315280" y="2135215"/>
            <a:ext cx="490722" cy="0"/>
          </a:xfrm>
          <a:prstGeom prst="line">
            <a:avLst/>
          </a:prstGeom>
          <a:ln w="25400">
            <a:solidFill>
              <a:srgbClr val="2196F3"/>
            </a:solidFill>
            <a:tailEnd type="arrow"/>
          </a:ln>
        </p:spPr>
        <p:style>
          <a:lnRef idx="1">
            <a:srgbClr val="2196F3"/>
          </a:lnRef>
          <a:fillRef idx="0">
            <a:srgbClr val="2196F3"/>
          </a:fillRef>
          <a:effectRef idx="0">
            <a:srgbClr val="2196F3"/>
          </a:effectRef>
          <a:fontRef idx="minor">
            <a:srgbClr val="222222"/>
          </a:fontRef>
        </p:style>
      </p:cxnSp>
      <p:sp>
        <p:nvSpPr>
          <p:cNvPr id="39" name="Freeform 10"/>
          <p:cNvSpPr/>
          <p:nvPr>
            <p:custDataLst>
              <p:tags r:id="rId16"/>
            </p:custDataLst>
          </p:nvPr>
        </p:nvSpPr>
        <p:spPr bwMode="auto">
          <a:xfrm rot="16200000">
            <a:off x="7305091" y="3474285"/>
            <a:ext cx="3676547" cy="547330"/>
          </a:xfrm>
          <a:custGeom>
            <a:avLst/>
            <a:gdLst>
              <a:gd name="T0" fmla="*/ 2768 w 3158"/>
              <a:gd name="T1" fmla="*/ 0 h 225"/>
              <a:gd name="T2" fmla="*/ 0 w 3158"/>
              <a:gd name="T3" fmla="*/ 0 h 225"/>
              <a:gd name="T4" fmla="*/ 390 w 3158"/>
              <a:gd name="T5" fmla="*/ 225 h 225"/>
              <a:gd name="T6" fmla="*/ 3158 w 3158"/>
              <a:gd name="T7" fmla="*/ 225 h 225"/>
              <a:gd name="T8" fmla="*/ 2768 w 3158"/>
              <a:gd name="T9" fmla="*/ 0 h 225"/>
            </a:gdLst>
            <a:ahLst/>
            <a:cxnLst>
              <a:cxn ang="0">
                <a:pos x="T0" y="T1"/>
              </a:cxn>
              <a:cxn ang="0">
                <a:pos x="T2" y="T3"/>
              </a:cxn>
              <a:cxn ang="0">
                <a:pos x="T4" y="T5"/>
              </a:cxn>
              <a:cxn ang="0">
                <a:pos x="T6" y="T7"/>
              </a:cxn>
              <a:cxn ang="0">
                <a:pos x="T8" y="T9"/>
              </a:cxn>
            </a:cxnLst>
            <a:rect l="0" t="0" r="r" b="b"/>
            <a:pathLst>
              <a:path w="3158" h="225">
                <a:moveTo>
                  <a:pt x="2768" y="0"/>
                </a:moveTo>
                <a:lnTo>
                  <a:pt x="0" y="0"/>
                </a:lnTo>
                <a:lnTo>
                  <a:pt x="390" y="225"/>
                </a:lnTo>
                <a:lnTo>
                  <a:pt x="3158" y="225"/>
                </a:lnTo>
                <a:lnTo>
                  <a:pt x="2768" y="0"/>
                </a:lnTo>
                <a:close/>
              </a:path>
            </a:pathLst>
          </a:custGeom>
          <a:solidFill>
            <a:srgbClr val="222222">
              <a:lumMod val="10000"/>
              <a:lumOff val="90000"/>
            </a:srgbClr>
          </a:solidFill>
          <a:ln w="25400">
            <a:solidFill>
              <a:srgbClr val="2196F3">
                <a:lumMod val="60000"/>
                <a:lumOff val="40000"/>
              </a:srgbClr>
            </a:solidFill>
          </a:ln>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40" name="Rectangle 8"/>
          <p:cNvSpPr>
            <a:spLocks noChangeArrowheads="1"/>
          </p:cNvSpPr>
          <p:nvPr>
            <p:custDataLst>
              <p:tags r:id="rId17"/>
            </p:custDataLst>
          </p:nvPr>
        </p:nvSpPr>
        <p:spPr bwMode="auto">
          <a:xfrm rot="16200000">
            <a:off x="8861362" y="2459803"/>
            <a:ext cx="3676545" cy="2576294"/>
          </a:xfrm>
          <a:prstGeom prst="rect">
            <a:avLst/>
          </a:prstGeom>
          <a:solidFill>
            <a:srgbClr val="FFFFFF"/>
          </a:solidFill>
          <a:ln w="25400">
            <a:solidFill>
              <a:srgbClr val="2196F3"/>
            </a:solidFill>
            <a:miter lim="800000"/>
          </a:ln>
        </p:spPr>
        <p:txBody>
          <a:bodyPr vert="horz" wrap="square" lIns="91440" tIns="45720" rIns="91440" bIns="45720" numCol="1" anchor="t" anchorCtr="0" compatLnSpc="1"/>
          <a:lstStyle/>
          <a:p>
            <a:endParaRPr lang="en-US">
              <a:latin typeface="微软雅黑" panose="020B0503020204020204" charset="-122"/>
              <a:ea typeface="微软雅黑" panose="020B0503020204020204" charset="-122"/>
            </a:endParaRPr>
          </a:p>
        </p:txBody>
      </p:sp>
      <p:sp>
        <p:nvSpPr>
          <p:cNvPr id="41" name="文本框 40"/>
          <p:cNvSpPr txBox="1"/>
          <p:nvPr>
            <p:custDataLst>
              <p:tags r:id="rId18"/>
            </p:custDataLst>
          </p:nvPr>
        </p:nvSpPr>
        <p:spPr>
          <a:xfrm>
            <a:off x="9422796" y="1909558"/>
            <a:ext cx="2556215" cy="450492"/>
          </a:xfrm>
          <a:prstGeom prst="rect">
            <a:avLst/>
          </a:prstGeom>
          <a:noFill/>
        </p:spPr>
        <p:txBody>
          <a:bodyPr wrap="square" lIns="90000" tIns="46800" rIns="90000" bIns="46800" rtlCol="0" anchor="ctr" anchorCtr="0">
            <a:normAutofit/>
          </a:bodyPr>
          <a:lstStyle>
            <a:defPPr>
              <a:defRPr lang="en-US"/>
            </a:defPPr>
            <a:lvl1pPr>
              <a:lnSpc>
                <a:spcPct val="120000"/>
              </a:lnSpc>
              <a:defRPr kumimoji="1" b="1">
                <a:solidFill>
                  <a:srgbClr val="2196F3"/>
                </a:solidFill>
                <a:latin typeface="微软雅黑" panose="020B0503020204020204" charset="-122"/>
              </a:defRPr>
            </a:lvl1pPr>
          </a:lstStyle>
          <a:p>
            <a:r>
              <a:rPr lang="en-US" altLang="zh-CN" sz="2000" spc="300" dirty="0">
                <a:latin typeface="微软雅黑" panose="020B0503020204020204" charset="-122"/>
                <a:ea typeface="微软雅黑" panose="020B0503020204020204" charset="-122"/>
              </a:rPr>
              <a:t>T </a:t>
            </a:r>
            <a:r>
              <a:rPr lang="zh-CN" altLang="en-US" sz="2000" spc="300" dirty="0">
                <a:latin typeface="微软雅黑" panose="020B0503020204020204" charset="-122"/>
                <a:ea typeface="微软雅黑" panose="020B0503020204020204" charset="-122"/>
              </a:rPr>
              <a:t>技术环境</a:t>
            </a:r>
            <a:endParaRPr lang="zh-CN" altLang="en-US" sz="2000" spc="300" dirty="0">
              <a:latin typeface="微软雅黑" panose="020B0503020204020204" charset="-122"/>
              <a:ea typeface="微软雅黑" panose="020B0503020204020204" charset="-122"/>
            </a:endParaRPr>
          </a:p>
        </p:txBody>
      </p:sp>
      <p:sp>
        <p:nvSpPr>
          <p:cNvPr id="42" name="文本框 41"/>
          <p:cNvSpPr txBox="1"/>
          <p:nvPr>
            <p:custDataLst>
              <p:tags r:id="rId19"/>
            </p:custDataLst>
          </p:nvPr>
        </p:nvSpPr>
        <p:spPr>
          <a:xfrm>
            <a:off x="9436735" y="2360295"/>
            <a:ext cx="2572385" cy="3223260"/>
          </a:xfrm>
          <a:prstGeom prst="rect">
            <a:avLst/>
          </a:prstGeom>
          <a:noFill/>
        </p:spPr>
        <p:txBody>
          <a:bodyPr wrap="square" rtlCol="0"/>
          <a:lstStyle>
            <a:defPPr>
              <a:defRPr lang="en-US"/>
            </a:defPPr>
            <a:lvl1pPr marL="342900" indent="-342900">
              <a:lnSpc>
                <a:spcPct val="140000"/>
              </a:lnSpc>
              <a:buFont typeface="Arial" panose="020B0604020202020204" pitchFamily="34" charset="0"/>
              <a:buAutoNum type="arabicPeriod"/>
              <a:defRPr kumimoji="1" sz="1400">
                <a:solidFill>
                  <a:srgbClr val="222222">
                    <a:lumMod val="75000"/>
                    <a:lumOff val="25000"/>
                  </a:srgbClr>
                </a:solidFill>
              </a:defRPr>
            </a:lvl1pPr>
          </a:lstStyle>
          <a:p>
            <a:pPr marL="0" indent="0">
              <a:lnSpc>
                <a:spcPct val="150000"/>
              </a:lnSpc>
              <a:buNone/>
            </a:pPr>
            <a:r>
              <a:rPr lang="en-US" altLang="zh-CN" sz="1600" spc="150" dirty="0">
                <a:latin typeface="微软雅黑" panose="020B0503020204020204" charset="-122"/>
                <a:ea typeface="微软雅黑" panose="020B0503020204020204" charset="-122"/>
              </a:rPr>
              <a:t>  </a:t>
            </a:r>
            <a:r>
              <a:rPr lang="zh-CN" altLang="en-US" sz="1600" spc="150" dirty="0">
                <a:latin typeface="微软雅黑" panose="020B0503020204020204" charset="-122"/>
                <a:ea typeface="微软雅黑" panose="020B0503020204020204" charset="-122"/>
              </a:rPr>
              <a:t>网络发展迅速，带来的</a:t>
            </a:r>
            <a:r>
              <a:rPr lang="zh-CN" altLang="en-US" sz="1600" b="1" spc="150" dirty="0">
                <a:solidFill>
                  <a:srgbClr val="FF0000"/>
                </a:solidFill>
                <a:latin typeface="微软雅黑" panose="020B0503020204020204" charset="-122"/>
                <a:ea typeface="微软雅黑" panose="020B0503020204020204" charset="-122"/>
              </a:rPr>
              <a:t>信息量将大大增加</a:t>
            </a:r>
            <a:r>
              <a:rPr lang="zh-CN" altLang="en-US" sz="1600" spc="150" dirty="0">
                <a:latin typeface="微软雅黑" panose="020B0503020204020204" charset="-122"/>
                <a:ea typeface="微软雅黑" panose="020B0503020204020204" charset="-122"/>
              </a:rPr>
              <a:t>。</a:t>
            </a:r>
            <a:endParaRPr lang="zh-CN" altLang="en-US" sz="1600" spc="150" dirty="0">
              <a:latin typeface="微软雅黑" panose="020B0503020204020204" charset="-122"/>
              <a:ea typeface="微软雅黑" panose="020B0503020204020204" charset="-122"/>
            </a:endParaRPr>
          </a:p>
          <a:p>
            <a:pPr marL="0" indent="0">
              <a:lnSpc>
                <a:spcPct val="150000"/>
              </a:lnSpc>
              <a:buNone/>
            </a:pPr>
            <a:r>
              <a:rPr lang="en-US" altLang="zh-CN" sz="1600" spc="150" dirty="0">
                <a:latin typeface="微软雅黑" panose="020B0503020204020204" charset="-122"/>
                <a:ea typeface="微软雅黑" panose="020B0503020204020204" charset="-122"/>
              </a:rPr>
              <a:t>  </a:t>
            </a:r>
            <a:r>
              <a:rPr lang="zh-CN" altLang="en-US" sz="1600" b="1" spc="150" dirty="0">
                <a:solidFill>
                  <a:srgbClr val="FF0000"/>
                </a:solidFill>
                <a:latin typeface="微软雅黑" panose="020B0503020204020204" charset="-122"/>
                <a:ea typeface="微软雅黑" panose="020B0503020204020204" charset="-122"/>
              </a:rPr>
              <a:t>电子商务的发展</a:t>
            </a:r>
            <a:r>
              <a:rPr lang="zh-CN" altLang="en-US" sz="1600" spc="150" dirty="0">
                <a:latin typeface="微软雅黑" panose="020B0503020204020204" charset="-122"/>
                <a:ea typeface="微软雅黑" panose="020B0503020204020204" charset="-122"/>
              </a:rPr>
              <a:t>，提供了大量的数据基础。</a:t>
            </a:r>
            <a:endParaRPr lang="zh-CN" altLang="en-US" sz="1600" spc="150" dirty="0">
              <a:latin typeface="微软雅黑" panose="020B0503020204020204" charset="-122"/>
              <a:ea typeface="微软雅黑" panose="020B0503020204020204" charset="-122"/>
            </a:endParaRPr>
          </a:p>
          <a:p>
            <a:pPr marL="0" indent="0">
              <a:lnSpc>
                <a:spcPct val="150000"/>
              </a:lnSpc>
              <a:buNone/>
            </a:pPr>
            <a:r>
              <a:rPr lang="en-US" altLang="zh-CN" sz="1600" spc="150" dirty="0">
                <a:latin typeface="微软雅黑" panose="020B0503020204020204" charset="-122"/>
                <a:ea typeface="微软雅黑" panose="020B0503020204020204" charset="-122"/>
              </a:rPr>
              <a:t>  </a:t>
            </a:r>
            <a:r>
              <a:rPr lang="zh-CN" altLang="en-US" sz="1600" spc="150" dirty="0">
                <a:latin typeface="微软雅黑" panose="020B0503020204020204" charset="-122"/>
                <a:ea typeface="微软雅黑" panose="020B0503020204020204" charset="-122"/>
              </a:rPr>
              <a:t>大数据的技术也突飞猛进的发展，各种</a:t>
            </a:r>
            <a:r>
              <a:rPr lang="zh-CN" altLang="en-US" sz="1600" b="1" spc="150" dirty="0">
                <a:solidFill>
                  <a:srgbClr val="FF0000"/>
                </a:solidFill>
                <a:latin typeface="微软雅黑" panose="020B0503020204020204" charset="-122"/>
                <a:ea typeface="微软雅黑" panose="020B0503020204020204" charset="-122"/>
              </a:rPr>
              <a:t>大数据的分析技术和方法也在不断更新</a:t>
            </a:r>
            <a:r>
              <a:rPr lang="zh-CN" altLang="en-US" sz="1600" spc="150" dirty="0">
                <a:latin typeface="微软雅黑" panose="020B0503020204020204" charset="-122"/>
                <a:ea typeface="微软雅黑" panose="020B0503020204020204" charset="-122"/>
              </a:rPr>
              <a:t>。</a:t>
            </a:r>
            <a:endParaRPr lang="zh-CN" altLang="en-US" sz="1600" spc="150" dirty="0">
              <a:latin typeface="微软雅黑" panose="020B0503020204020204" charset="-122"/>
              <a:ea typeface="微软雅黑" panose="020B0503020204020204" charset="-122"/>
            </a:endParaRPr>
          </a:p>
        </p:txBody>
      </p:sp>
      <p:cxnSp>
        <p:nvCxnSpPr>
          <p:cNvPr id="43" name="Straight Connector 9"/>
          <p:cNvCxnSpPr/>
          <p:nvPr>
            <p:custDataLst>
              <p:tags r:id="rId20"/>
            </p:custDataLst>
          </p:nvPr>
        </p:nvCxnSpPr>
        <p:spPr>
          <a:xfrm>
            <a:off x="11427719" y="2134739"/>
            <a:ext cx="490722" cy="0"/>
          </a:xfrm>
          <a:prstGeom prst="line">
            <a:avLst/>
          </a:prstGeom>
          <a:ln w="25400">
            <a:solidFill>
              <a:srgbClr val="2196F3"/>
            </a:solidFill>
            <a:tailEnd type="arrow"/>
          </a:ln>
        </p:spPr>
        <p:style>
          <a:lnRef idx="1">
            <a:srgbClr val="2196F3"/>
          </a:lnRef>
          <a:fillRef idx="0">
            <a:srgbClr val="2196F3"/>
          </a:fillRef>
          <a:effectRef idx="0">
            <a:srgbClr val="2196F3"/>
          </a:effectRef>
          <a:fontRef idx="minor">
            <a:srgbClr val="222222"/>
          </a:fontRef>
        </p:style>
      </p:cxnSp>
      <p:grpSp>
        <p:nvGrpSpPr>
          <p:cNvPr id="2" name="组合 1"/>
          <p:cNvGrpSpPr/>
          <p:nvPr/>
        </p:nvGrpSpPr>
        <p:grpSpPr>
          <a:xfrm>
            <a:off x="6941073" y="-912222"/>
            <a:ext cx="2168014" cy="1527058"/>
            <a:chOff x="8229601" y="4999703"/>
            <a:chExt cx="3038168" cy="2462980"/>
          </a:xfrm>
          <a:solidFill>
            <a:schemeClr val="accent1">
              <a:lumMod val="60000"/>
              <a:lumOff val="40000"/>
            </a:schemeClr>
          </a:solidFill>
        </p:grpSpPr>
        <p:sp>
          <p:nvSpPr>
            <p:cNvPr id="3"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3"/>
          <p:cNvSpPr/>
          <p:nvPr/>
        </p:nvSpPr>
        <p:spPr>
          <a:xfrm>
            <a:off x="894025" y="155322"/>
            <a:ext cx="253873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PEST</a:t>
            </a: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分析</a:t>
            </a:r>
            <a:endPar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5" name="直接连接符 4"/>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图片占位符 2" descr="D:\SOVO项目总文件\互联网+\大数据信息+\图片\科技风LOGO.png科技风LOGO"/>
          <p:cNvPicPr>
            <a:picLocks noChangeAspect="1"/>
          </p:cNvPicPr>
          <p:nvPr/>
        </p:nvPicPr>
        <p:blipFill>
          <a:blip r:embed="rId21"/>
          <a:srcRect/>
          <a:stretch>
            <a:fillRect/>
          </a:stretch>
        </p:blipFill>
        <p:spPr>
          <a:xfrm>
            <a:off x="11091545" y="0"/>
            <a:ext cx="1100455" cy="1100455"/>
          </a:xfrm>
          <a:prstGeom prst="rect">
            <a:avLst/>
          </a:prstGeom>
        </p:spPr>
      </p:pic>
      <p:sp>
        <p:nvSpPr>
          <p:cNvPr id="7" name="圆角矩形 6"/>
          <p:cNvSpPr/>
          <p:nvPr/>
        </p:nvSpPr>
        <p:spPr>
          <a:xfrm>
            <a:off x="11057255" y="6483350"/>
            <a:ext cx="1134745" cy="374650"/>
          </a:xfrm>
          <a:prstGeom prst="roundRect">
            <a:avLst/>
          </a:prstGeom>
          <a:solidFill>
            <a:schemeClr val="accent3">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rgbClr val="FF0000"/>
                </a:solidFill>
                <a:latin typeface="楷体" panose="02010609060101010101" charset="-122"/>
                <a:ea typeface="楷体" panose="02010609060101010101" charset="-122"/>
                <a:sym typeface="+mn-ea"/>
              </a:rPr>
              <a:t>11/</a:t>
            </a:r>
            <a:r>
              <a:rPr lang="en-US" altLang="zh-CN" sz="2400" b="1">
                <a:solidFill>
                  <a:srgbClr val="FF0000"/>
                </a:solidFill>
                <a:latin typeface="楷体" panose="02010609060101010101" charset="-122"/>
                <a:ea typeface="楷体" panose="02010609060101010101" charset="-122"/>
                <a:sym typeface="+mn-ea"/>
              </a:rPr>
              <a:t>26</a:t>
            </a:r>
            <a:endParaRPr lang="en-US" altLang="zh-CN" sz="2400" b="1">
              <a:solidFill>
                <a:srgbClr val="FF0000"/>
              </a:solidFill>
              <a:latin typeface="楷体" panose="02010609060101010101" charset="-122"/>
              <a:ea typeface="楷体" panose="02010609060101010101" charset="-122"/>
              <a:sym typeface="+mn-ea"/>
            </a:endParaRPr>
          </a:p>
        </p:txBody>
      </p:sp>
    </p:spTree>
    <p:custDataLst>
      <p:tags r:id="rId22"/>
    </p:custData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8" descr="D:\SOVO项目总文件\互联网+\大数据信息+\图片\搜索页.png搜索页"/>
          <p:cNvPicPr>
            <a:picLocks noGrp="1" noChangeAspect="1"/>
          </p:cNvPicPr>
          <p:nvPr/>
        </p:nvPicPr>
        <p:blipFill>
          <a:blip r:embed="rId1"/>
          <a:srcRect/>
          <a:stretch>
            <a:fillRect/>
          </a:stretch>
        </p:blipFill>
        <p:spPr>
          <a:xfrm>
            <a:off x="0" y="6271260"/>
            <a:ext cx="12029440" cy="493395"/>
          </a:xfrm>
          <a:prstGeom prst="rect">
            <a:avLst/>
          </a:prstGeom>
        </p:spPr>
      </p:pic>
      <p:sp>
        <p:nvSpPr>
          <p:cNvPr id="24" name="任意多边形: 形状 23"/>
          <p:cNvSpPr/>
          <p:nvPr>
            <p:custDataLst>
              <p:tags r:id="rId2"/>
            </p:custDataLst>
          </p:nvPr>
        </p:nvSpPr>
        <p:spPr>
          <a:xfrm>
            <a:off x="3706869" y="2667487"/>
            <a:ext cx="4774656" cy="1593256"/>
          </a:xfrm>
          <a:custGeom>
            <a:avLst/>
            <a:gdLst>
              <a:gd name="connsiteX0" fmla="*/ 0 w 4363770"/>
              <a:gd name="connsiteY0" fmla="*/ 0 h 1414938"/>
              <a:gd name="connsiteX1" fmla="*/ 4363770 w 4363770"/>
              <a:gd name="connsiteY1" fmla="*/ 0 h 1414938"/>
              <a:gd name="connsiteX2" fmla="*/ 4363770 w 4363770"/>
              <a:gd name="connsiteY2" fmla="*/ 13626 h 1414938"/>
              <a:gd name="connsiteX3" fmla="*/ 3603821 w 4363770"/>
              <a:gd name="connsiteY3" fmla="*/ 690206 h 1414938"/>
              <a:gd name="connsiteX4" fmla="*/ 4363770 w 4363770"/>
              <a:gd name="connsiteY4" fmla="*/ 1366787 h 1414938"/>
              <a:gd name="connsiteX5" fmla="*/ 4363770 w 4363770"/>
              <a:gd name="connsiteY5" fmla="*/ 1414938 h 1414938"/>
              <a:gd name="connsiteX6" fmla="*/ 0 w 4363770"/>
              <a:gd name="connsiteY6" fmla="*/ 1414938 h 1414938"/>
              <a:gd name="connsiteX7" fmla="*/ 0 w 4363770"/>
              <a:gd name="connsiteY7" fmla="*/ 1366658 h 1414938"/>
              <a:gd name="connsiteX8" fmla="*/ 748992 w 4363770"/>
              <a:gd name="connsiteY8" fmla="*/ 699833 h 1414938"/>
              <a:gd name="connsiteX9" fmla="*/ 0 w 4363770"/>
              <a:gd name="connsiteY9" fmla="*/ 33007 h 1414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63770" h="1414938">
                <a:moveTo>
                  <a:pt x="0" y="0"/>
                </a:moveTo>
                <a:lnTo>
                  <a:pt x="4363770" y="0"/>
                </a:lnTo>
                <a:lnTo>
                  <a:pt x="4363770" y="13626"/>
                </a:lnTo>
                <a:lnTo>
                  <a:pt x="3603821" y="690206"/>
                </a:lnTo>
                <a:lnTo>
                  <a:pt x="4363770" y="1366787"/>
                </a:lnTo>
                <a:lnTo>
                  <a:pt x="4363770" y="1414938"/>
                </a:lnTo>
                <a:lnTo>
                  <a:pt x="0" y="1414938"/>
                </a:lnTo>
                <a:lnTo>
                  <a:pt x="0" y="1366658"/>
                </a:lnTo>
                <a:lnTo>
                  <a:pt x="748992" y="699833"/>
                </a:lnTo>
                <a:lnTo>
                  <a:pt x="0" y="33007"/>
                </a:lnTo>
                <a:close/>
              </a:path>
            </a:pathLst>
          </a:custGeom>
          <a:solidFill>
            <a:sysClr val="window" lastClr="FFFFFF">
              <a:lumMod val="95000"/>
            </a:sysClr>
          </a:solidFill>
          <a:ln w="12700" cap="flat" cmpd="sng" algn="ctr">
            <a:noFill/>
            <a:prstDash val="solid"/>
            <a:miter lim="800000"/>
          </a:ln>
          <a:effectLst/>
        </p:spPr>
        <p:txBody>
          <a:bodyPr rot="0" spcFirstLastPara="0" vert="horz" wrap="square" lIns="31639" tIns="15819" rIns="31639" bIns="15819" numCol="1" spcCol="0" rtlCol="0" fromWordArt="0" anchor="ctr" anchorCtr="0" forceAA="0" compatLnSpc="1">
            <a:noAutofit/>
          </a:bodyPr>
          <a:lstStyle/>
          <a:p>
            <a:endParaRPr lang="zh-CN" altLang="en-US" sz="4400">
              <a:latin typeface="Arial" panose="020B0604020202020204" pitchFamily="34" charset="0"/>
              <a:ea typeface="微软雅黑" panose="020B0503020204020204" charset="-122"/>
              <a:sym typeface="Arial" panose="020B0604020202020204" pitchFamily="34" charset="0"/>
            </a:endParaRPr>
          </a:p>
        </p:txBody>
      </p:sp>
      <p:sp>
        <p:nvSpPr>
          <p:cNvPr id="25" name="KSO_Shape"/>
          <p:cNvSpPr/>
          <p:nvPr>
            <p:custDataLst>
              <p:tags r:id="rId3"/>
            </p:custDataLst>
          </p:nvPr>
        </p:nvSpPr>
        <p:spPr>
          <a:xfrm>
            <a:off x="6158428" y="3501783"/>
            <a:ext cx="1484951" cy="1549872"/>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rgbClr val="69A35B"/>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p>
            <a:endParaRPr lang="zh-CN" altLang="en-US" sz="4400">
              <a:solidFill>
                <a:srgbClr val="1AA3AA"/>
              </a:solidFill>
              <a:latin typeface="Arial" panose="020B0604020202020204" pitchFamily="34" charset="0"/>
              <a:ea typeface="微软雅黑" panose="020B0503020204020204" charset="-122"/>
              <a:sym typeface="Arial" panose="020B0604020202020204" pitchFamily="34" charset="0"/>
            </a:endParaRPr>
          </a:p>
        </p:txBody>
      </p:sp>
      <p:sp>
        <p:nvSpPr>
          <p:cNvPr id="26" name="KSO_Shape"/>
          <p:cNvSpPr/>
          <p:nvPr>
            <p:custDataLst>
              <p:tags r:id="rId4"/>
            </p:custDataLst>
          </p:nvPr>
        </p:nvSpPr>
        <p:spPr>
          <a:xfrm rot="16200000">
            <a:off x="6147338" y="1821817"/>
            <a:ext cx="1528198" cy="1506013"/>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rgbClr val="3498DB"/>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p>
            <a:endParaRPr lang="zh-CN" altLang="en-US" sz="4400">
              <a:latin typeface="Arial" panose="020B0604020202020204" pitchFamily="34" charset="0"/>
              <a:ea typeface="微软雅黑" panose="020B0503020204020204" charset="-122"/>
              <a:sym typeface="Arial" panose="020B0604020202020204" pitchFamily="34" charset="0"/>
            </a:endParaRPr>
          </a:p>
        </p:txBody>
      </p:sp>
      <p:sp>
        <p:nvSpPr>
          <p:cNvPr id="27" name="KSO_Shape"/>
          <p:cNvSpPr/>
          <p:nvPr>
            <p:custDataLst>
              <p:tags r:id="rId5"/>
            </p:custDataLst>
          </p:nvPr>
        </p:nvSpPr>
        <p:spPr>
          <a:xfrm rot="5400000">
            <a:off x="4479838" y="3507736"/>
            <a:ext cx="1528198" cy="1506013"/>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rgbClr val="1AA3AA"/>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p>
            <a:endParaRPr lang="zh-CN" altLang="en-US" sz="4400">
              <a:latin typeface="Arial" panose="020B0604020202020204" pitchFamily="34" charset="0"/>
              <a:ea typeface="微软雅黑" panose="020B0503020204020204" charset="-122"/>
              <a:sym typeface="Arial" panose="020B0604020202020204" pitchFamily="34" charset="0"/>
            </a:endParaRPr>
          </a:p>
        </p:txBody>
      </p:sp>
      <p:sp>
        <p:nvSpPr>
          <p:cNvPr id="28" name="KSO_Shape"/>
          <p:cNvSpPr/>
          <p:nvPr>
            <p:custDataLst>
              <p:tags r:id="rId6"/>
            </p:custDataLst>
          </p:nvPr>
        </p:nvSpPr>
        <p:spPr>
          <a:xfrm rot="10800000">
            <a:off x="4511993" y="1799886"/>
            <a:ext cx="1484951" cy="1549872"/>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rgbClr val="1F74AD"/>
          </a:solidFill>
          <a:ln w="12700" cap="flat" cmpd="sng" algn="ctr">
            <a:noFill/>
            <a:prstDash val="solid"/>
            <a:miter lim="800000"/>
          </a:ln>
          <a:effectLst/>
        </p:spPr>
        <p:txBody>
          <a:bodyPr anchor="ctr">
            <a:scene3d>
              <a:camera prst="orthographicFront"/>
              <a:lightRig rig="threePt" dir="t"/>
            </a:scene3d>
            <a:sp3d>
              <a:contourClr>
                <a:srgbClr val="FFFFFF"/>
              </a:contourClr>
            </a:sp3d>
          </a:bodyPr>
          <a:lstStyle/>
          <a:p>
            <a:endParaRPr lang="zh-CN" altLang="en-US" sz="4400">
              <a:latin typeface="Arial" panose="020B0604020202020204" pitchFamily="34" charset="0"/>
              <a:ea typeface="微软雅黑" panose="020B0503020204020204" charset="-122"/>
              <a:sym typeface="Arial" panose="020B0604020202020204" pitchFamily="34" charset="0"/>
            </a:endParaRPr>
          </a:p>
        </p:txBody>
      </p:sp>
      <p:sp>
        <p:nvSpPr>
          <p:cNvPr id="29" name="椭圆 28"/>
          <p:cNvSpPr/>
          <p:nvPr>
            <p:custDataLst>
              <p:tags r:id="rId7"/>
            </p:custDataLst>
          </p:nvPr>
        </p:nvSpPr>
        <p:spPr>
          <a:xfrm>
            <a:off x="5142323" y="2514917"/>
            <a:ext cx="1870723" cy="1898393"/>
          </a:xfrm>
          <a:prstGeom prst="ellipse">
            <a:avLst/>
          </a:prstGeom>
          <a:solidFill>
            <a:sysClr val="window" lastClr="FFFFFF"/>
          </a:solidFill>
          <a:ln w="12700" cap="flat" cmpd="sng" algn="ctr">
            <a:noFill/>
            <a:prstDash val="solid"/>
            <a:miter lim="800000"/>
          </a:ln>
          <a:effectLst/>
        </p:spPr>
        <p:txBody>
          <a:bodyPr lIns="0" tIns="0" rIns="0" bIns="0" rtlCol="0" anchor="ctr">
            <a:noAutofit/>
          </a:bodyPr>
          <a:lstStyle/>
          <a:p>
            <a:pPr algn="ctr">
              <a:lnSpc>
                <a:spcPct val="80000"/>
              </a:lnSpc>
              <a:spcAft>
                <a:spcPts val="0"/>
              </a:spcAft>
            </a:pPr>
            <a:endParaRPr lang="zh-CN" sz="3600" b="1" spc="300" dirty="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endParaRPr>
          </a:p>
        </p:txBody>
      </p:sp>
      <p:sp>
        <p:nvSpPr>
          <p:cNvPr id="6" name="矩形 5"/>
          <p:cNvSpPr/>
          <p:nvPr>
            <p:custDataLst>
              <p:tags r:id="rId8"/>
            </p:custDataLst>
          </p:nvPr>
        </p:nvSpPr>
        <p:spPr>
          <a:xfrm>
            <a:off x="4670374" y="2222141"/>
            <a:ext cx="974372" cy="705364"/>
          </a:xfrm>
          <a:prstGeom prst="rect">
            <a:avLst/>
          </a:prstGeom>
          <a:noFill/>
          <a:ln w="12700" cap="flat" cmpd="sng" algn="ctr">
            <a:noFill/>
            <a:prstDash val="solid"/>
            <a:miter lim="800000"/>
          </a:ln>
          <a:effectLst/>
        </p:spPr>
        <p:txBody>
          <a:bodyPr rtlCol="0" anchor="ctr">
            <a:normAutofit lnSpcReduction="10000"/>
          </a:bodyPr>
          <a:lstStyle/>
          <a:p>
            <a:pPr algn="ctr">
              <a:lnSpc>
                <a:spcPct val="110000"/>
              </a:lnSpc>
              <a:spcAft>
                <a:spcPts val="0"/>
              </a:spcAft>
            </a:pPr>
            <a:r>
              <a:rPr lang="en-US" sz="4000" b="1" kern="1200" dirty="0">
                <a:solidFill>
                  <a:sysClr val="window" lastClr="FFFFFF"/>
                </a:solidFill>
                <a:effectLst/>
                <a:latin typeface="Arial" panose="020B0604020202020204" pitchFamily="34" charset="0"/>
                <a:ea typeface="微软雅黑" panose="020B0503020204020204" charset="-122"/>
                <a:sym typeface="Arial" panose="020B0604020202020204" pitchFamily="34" charset="0"/>
              </a:rPr>
              <a:t>S</a:t>
            </a:r>
            <a:endParaRPr lang="zh-CN" sz="3200" dirty="0">
              <a:solidFill>
                <a:sysClr val="window" lastClr="FFFFFF"/>
              </a:solidFill>
              <a:effectLst/>
              <a:latin typeface="Arial" panose="020B0604020202020204" pitchFamily="34" charset="0"/>
              <a:ea typeface="微软雅黑" panose="020B0503020204020204" charset="-122"/>
              <a:sym typeface="Arial" panose="020B0604020202020204" pitchFamily="34" charset="0"/>
            </a:endParaRPr>
          </a:p>
        </p:txBody>
      </p:sp>
      <p:sp>
        <p:nvSpPr>
          <p:cNvPr id="7" name="矩形 6"/>
          <p:cNvSpPr/>
          <p:nvPr>
            <p:custDataLst>
              <p:tags r:id="rId9"/>
            </p:custDataLst>
          </p:nvPr>
        </p:nvSpPr>
        <p:spPr>
          <a:xfrm>
            <a:off x="4670374" y="3990595"/>
            <a:ext cx="974372" cy="705364"/>
          </a:xfrm>
          <a:prstGeom prst="rect">
            <a:avLst/>
          </a:prstGeom>
          <a:noFill/>
          <a:ln w="12700" cap="flat" cmpd="sng" algn="ctr">
            <a:noFill/>
            <a:prstDash val="solid"/>
            <a:miter lim="800000"/>
          </a:ln>
          <a:effectLst/>
        </p:spPr>
        <p:txBody>
          <a:bodyPr rtlCol="0" anchor="ctr">
            <a:normAutofit lnSpcReduction="10000"/>
          </a:bodyPr>
          <a:lstStyle/>
          <a:p>
            <a:pPr algn="ctr">
              <a:lnSpc>
                <a:spcPct val="110000"/>
              </a:lnSpc>
              <a:spcAft>
                <a:spcPts val="0"/>
              </a:spcAft>
            </a:pPr>
            <a:r>
              <a:rPr lang="en-US" altLang="zh-CN" sz="4000" b="1">
                <a:solidFill>
                  <a:sysClr val="window" lastClr="FFFFFF"/>
                </a:solidFill>
                <a:effectLst/>
                <a:latin typeface="Arial" panose="020B0604020202020204" pitchFamily="34" charset="0"/>
                <a:ea typeface="微软雅黑" panose="020B0503020204020204" charset="-122"/>
                <a:sym typeface="Arial" panose="020B0604020202020204" pitchFamily="34" charset="0"/>
              </a:rPr>
              <a:t>O</a:t>
            </a:r>
            <a:endParaRPr lang="zh-CN" sz="4000" b="1">
              <a:solidFill>
                <a:sysClr val="window" lastClr="FFFFFF"/>
              </a:solidFill>
              <a:effectLst/>
              <a:latin typeface="Arial" panose="020B0604020202020204" pitchFamily="34" charset="0"/>
              <a:ea typeface="微软雅黑" panose="020B0503020204020204" charset="-122"/>
              <a:sym typeface="Arial" panose="020B0604020202020204" pitchFamily="34" charset="0"/>
            </a:endParaRPr>
          </a:p>
        </p:txBody>
      </p:sp>
      <p:sp>
        <p:nvSpPr>
          <p:cNvPr id="8" name="矩形 7"/>
          <p:cNvSpPr/>
          <p:nvPr>
            <p:custDataLst>
              <p:tags r:id="rId10"/>
            </p:custDataLst>
          </p:nvPr>
        </p:nvSpPr>
        <p:spPr>
          <a:xfrm>
            <a:off x="6509909" y="3990595"/>
            <a:ext cx="974372" cy="705364"/>
          </a:xfrm>
          <a:prstGeom prst="rect">
            <a:avLst/>
          </a:prstGeom>
          <a:noFill/>
          <a:ln w="12700" cap="flat" cmpd="sng" algn="ctr">
            <a:noFill/>
            <a:prstDash val="solid"/>
            <a:miter lim="800000"/>
          </a:ln>
          <a:effectLst/>
        </p:spPr>
        <p:txBody>
          <a:bodyPr rtlCol="0" anchor="ctr">
            <a:normAutofit lnSpcReduction="10000"/>
          </a:bodyPr>
          <a:lstStyle/>
          <a:p>
            <a:pPr algn="ctr">
              <a:lnSpc>
                <a:spcPct val="110000"/>
              </a:lnSpc>
              <a:spcAft>
                <a:spcPts val="0"/>
              </a:spcAft>
            </a:pPr>
            <a:r>
              <a:rPr lang="en-US" altLang="zh-CN" sz="4000" b="1">
                <a:solidFill>
                  <a:sysClr val="window" lastClr="FFFFFF"/>
                </a:solidFill>
                <a:effectLst/>
                <a:latin typeface="Arial" panose="020B0604020202020204" pitchFamily="34" charset="0"/>
                <a:ea typeface="微软雅黑" panose="020B0503020204020204" charset="-122"/>
                <a:sym typeface="Arial" panose="020B0604020202020204" pitchFamily="34" charset="0"/>
              </a:rPr>
              <a:t>T</a:t>
            </a:r>
            <a:endParaRPr lang="zh-CN" sz="4000" b="1">
              <a:solidFill>
                <a:sysClr val="window" lastClr="FFFFFF"/>
              </a:solidFill>
              <a:effectLst/>
              <a:latin typeface="Arial" panose="020B0604020202020204" pitchFamily="34" charset="0"/>
              <a:ea typeface="微软雅黑" panose="020B0503020204020204" charset="-122"/>
              <a:sym typeface="Arial" panose="020B0604020202020204" pitchFamily="34" charset="0"/>
            </a:endParaRPr>
          </a:p>
        </p:txBody>
      </p:sp>
      <p:sp>
        <p:nvSpPr>
          <p:cNvPr id="9" name="矩形 8"/>
          <p:cNvSpPr/>
          <p:nvPr>
            <p:custDataLst>
              <p:tags r:id="rId11"/>
            </p:custDataLst>
          </p:nvPr>
        </p:nvSpPr>
        <p:spPr>
          <a:xfrm>
            <a:off x="6509909" y="2222141"/>
            <a:ext cx="974372" cy="705364"/>
          </a:xfrm>
          <a:prstGeom prst="rect">
            <a:avLst/>
          </a:prstGeom>
          <a:noFill/>
          <a:ln w="12700" cap="flat" cmpd="sng" algn="ctr">
            <a:noFill/>
            <a:prstDash val="solid"/>
            <a:miter lim="800000"/>
          </a:ln>
          <a:effectLst/>
        </p:spPr>
        <p:txBody>
          <a:bodyPr rtlCol="0" anchor="ctr">
            <a:normAutofit lnSpcReduction="10000"/>
          </a:bodyPr>
          <a:lstStyle/>
          <a:p>
            <a:pPr algn="ctr">
              <a:lnSpc>
                <a:spcPct val="110000"/>
              </a:lnSpc>
              <a:spcAft>
                <a:spcPts val="0"/>
              </a:spcAft>
            </a:pPr>
            <a:r>
              <a:rPr lang="en-US" altLang="zh-CN" sz="4000" b="1">
                <a:solidFill>
                  <a:sysClr val="window" lastClr="FFFFFF"/>
                </a:solidFill>
                <a:latin typeface="Arial" panose="020B0604020202020204" pitchFamily="34" charset="0"/>
                <a:ea typeface="微软雅黑" panose="020B0503020204020204" charset="-122"/>
                <a:sym typeface="Arial" panose="020B0604020202020204" pitchFamily="34" charset="0"/>
              </a:rPr>
              <a:t>W</a:t>
            </a:r>
            <a:endParaRPr lang="zh-CN" sz="4000" b="1" dirty="0">
              <a:solidFill>
                <a:sysClr val="window" lastClr="FFFFFF"/>
              </a:solidFill>
              <a:effectLst/>
              <a:latin typeface="Arial" panose="020B0604020202020204" pitchFamily="34" charset="0"/>
              <a:ea typeface="微软雅黑" panose="020B0503020204020204" charset="-122"/>
              <a:sym typeface="Arial" panose="020B0604020202020204" pitchFamily="34" charset="0"/>
            </a:endParaRPr>
          </a:p>
        </p:txBody>
      </p:sp>
      <p:sp>
        <p:nvSpPr>
          <p:cNvPr id="17" name="矩形 16"/>
          <p:cNvSpPr/>
          <p:nvPr>
            <p:custDataLst>
              <p:tags r:id="rId12"/>
            </p:custDataLst>
          </p:nvPr>
        </p:nvSpPr>
        <p:spPr>
          <a:xfrm>
            <a:off x="650240" y="1400175"/>
            <a:ext cx="3862070" cy="1532255"/>
          </a:xfrm>
          <a:prstGeom prst="rect">
            <a:avLst/>
          </a:prstGeom>
          <a:noFill/>
          <a:ln w="12700" cap="flat" cmpd="sng" algn="ctr">
            <a:noFill/>
            <a:prstDash val="solid"/>
            <a:miter lim="800000"/>
          </a:ln>
          <a:effectLst/>
        </p:spPr>
        <p:txBody>
          <a:bodyPr tIns="0" bIns="46800" rtlCol="0" anchor="ctr" anchorCtr="0"/>
          <a:lstStyle/>
          <a:p>
            <a:pPr algn="l" fontAlgn="ctr">
              <a:lnSpc>
                <a:spcPct val="120000"/>
              </a:lnSpc>
              <a:spcAft>
                <a:spcPts val="0"/>
              </a:spcAft>
            </a:pPr>
            <a:r>
              <a:rPr lang="zh-CN" altLang="en-US" sz="1400" b="1"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S1：</a:t>
            </a:r>
            <a:r>
              <a:rPr lang="zh-CN" altLang="en-US" sz="1400"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针对</a:t>
            </a:r>
            <a:r>
              <a:rPr lang="zh-CN" altLang="en-US" sz="1400" b="1" kern="1200" spc="150">
                <a:solidFill>
                  <a:srgbClr val="FF0000"/>
                </a:solidFill>
                <a:effectLst/>
                <a:latin typeface="Arial" panose="020B0604020202020204" pitchFamily="34" charset="0"/>
                <a:ea typeface="微软雅黑" panose="020B0503020204020204" charset="-122"/>
                <a:sym typeface="Arial" panose="020B0604020202020204" pitchFamily="34" charset="0"/>
              </a:rPr>
              <a:t>市场薄弱点</a:t>
            </a:r>
            <a:r>
              <a:rPr lang="zh-CN" altLang="en-US" sz="1400"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a:t>
            </a:r>
            <a:endParaRPr lang="zh-CN" altLang="en-US" sz="1400"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endParaRPr>
          </a:p>
          <a:p>
            <a:pPr algn="l" fontAlgn="ctr">
              <a:lnSpc>
                <a:spcPct val="120000"/>
              </a:lnSpc>
              <a:spcAft>
                <a:spcPts val="0"/>
              </a:spcAft>
            </a:pPr>
            <a:r>
              <a:rPr lang="zh-CN" altLang="en-US" sz="1400" b="1"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S2：</a:t>
            </a:r>
            <a:r>
              <a:rPr lang="zh-CN" altLang="en-US" sz="1400" b="1" kern="1200" spc="150">
                <a:solidFill>
                  <a:srgbClr val="FF0000"/>
                </a:solidFill>
                <a:effectLst/>
                <a:latin typeface="Arial" panose="020B0604020202020204" pitchFamily="34" charset="0"/>
                <a:ea typeface="微软雅黑" panose="020B0503020204020204" charset="-122"/>
                <a:sym typeface="Arial" panose="020B0604020202020204" pitchFamily="34" charset="0"/>
              </a:rPr>
              <a:t>主打</a:t>
            </a:r>
            <a:r>
              <a:rPr lang="zh-CN" altLang="en-US" sz="1400" b="1" spc="150">
                <a:solidFill>
                  <a:srgbClr val="FF0000"/>
                </a:solidFill>
                <a:effectLst/>
                <a:latin typeface="Arial" panose="020B0604020202020204" pitchFamily="34" charset="0"/>
                <a:ea typeface="微软雅黑" panose="020B0503020204020204" charset="-122"/>
                <a:sym typeface="Arial" panose="020B0604020202020204" pitchFamily="34" charset="0"/>
              </a:rPr>
              <a:t>广大消费者</a:t>
            </a:r>
            <a:r>
              <a:rPr lang="zh-CN" altLang="en-US" sz="1400" b="1" kern="1200" spc="150">
                <a:solidFill>
                  <a:srgbClr val="FF0000"/>
                </a:solidFill>
                <a:effectLst/>
                <a:latin typeface="Arial" panose="020B0604020202020204" pitchFamily="34" charset="0"/>
                <a:ea typeface="微软雅黑" panose="020B0503020204020204" charset="-122"/>
                <a:sym typeface="Arial" panose="020B0604020202020204" pitchFamily="34" charset="0"/>
              </a:rPr>
              <a:t>与</a:t>
            </a:r>
            <a:r>
              <a:rPr lang="zh-CN" altLang="en-US" sz="1400" b="1" spc="150">
                <a:solidFill>
                  <a:srgbClr val="FF0000"/>
                </a:solidFill>
                <a:effectLst/>
                <a:latin typeface="Arial" panose="020B0604020202020204" pitchFamily="34" charset="0"/>
                <a:ea typeface="微软雅黑" panose="020B0503020204020204" charset="-122"/>
                <a:sym typeface="Arial" panose="020B0604020202020204" pitchFamily="34" charset="0"/>
              </a:rPr>
              <a:t>中小企业</a:t>
            </a:r>
            <a:r>
              <a:rPr lang="zh-CN" altLang="en-US" sz="1400"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a:t>
            </a:r>
            <a:endParaRPr lang="zh-CN" altLang="en-US" sz="1400"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endParaRPr>
          </a:p>
          <a:p>
            <a:pPr algn="l" fontAlgn="ctr">
              <a:lnSpc>
                <a:spcPct val="120000"/>
              </a:lnSpc>
              <a:spcAft>
                <a:spcPts val="0"/>
              </a:spcAft>
            </a:pPr>
            <a:r>
              <a:rPr lang="zh-CN" altLang="en-US" sz="1400" b="1"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S3：</a:t>
            </a:r>
            <a:r>
              <a:rPr lang="zh-CN" altLang="en-US" sz="1400"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能够</a:t>
            </a:r>
            <a:r>
              <a:rPr lang="zh-CN" altLang="en-US" sz="1400" b="1" kern="1200" spc="150">
                <a:solidFill>
                  <a:srgbClr val="FF0000"/>
                </a:solidFill>
                <a:effectLst/>
                <a:latin typeface="Arial" panose="020B0604020202020204" pitchFamily="34" charset="0"/>
                <a:ea typeface="微软雅黑" panose="020B0503020204020204" charset="-122"/>
                <a:sym typeface="Arial" panose="020B0604020202020204" pitchFamily="34" charset="0"/>
              </a:rPr>
              <a:t>满足对于信息服务的大部分需求</a:t>
            </a:r>
            <a:r>
              <a:rPr lang="zh-CN" altLang="en-US" sz="1400"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rPr>
              <a:t>。</a:t>
            </a:r>
            <a:endParaRPr lang="zh-CN" altLang="en-US" sz="1400" kern="1200" spc="150">
              <a:solidFill>
                <a:srgbClr val="000000">
                  <a:lumMod val="85000"/>
                  <a:lumOff val="15000"/>
                </a:srgbClr>
              </a:solidFill>
              <a:effectLst/>
              <a:latin typeface="Arial" panose="020B0604020202020204" pitchFamily="34" charset="0"/>
              <a:ea typeface="微软雅黑" panose="020B0503020204020204" charset="-122"/>
              <a:sym typeface="Arial" panose="020B0604020202020204" pitchFamily="34" charset="0"/>
            </a:endParaRPr>
          </a:p>
        </p:txBody>
      </p:sp>
      <p:sp>
        <p:nvSpPr>
          <p:cNvPr id="2" name="文本框 1"/>
          <p:cNvSpPr txBox="1"/>
          <p:nvPr>
            <p:custDataLst>
              <p:tags r:id="rId13"/>
            </p:custDataLst>
          </p:nvPr>
        </p:nvSpPr>
        <p:spPr>
          <a:xfrm>
            <a:off x="5284605" y="3225487"/>
            <a:ext cx="1620449" cy="465821"/>
          </a:xfrm>
          <a:prstGeom prst="rect">
            <a:avLst/>
          </a:prstGeom>
          <a:noFill/>
        </p:spPr>
        <p:txBody>
          <a:bodyPr wrap="square" rtlCol="0">
            <a:normAutofit/>
          </a:bodyPr>
          <a:lstStyle/>
          <a:p>
            <a:pPr algn="ctr">
              <a:lnSpc>
                <a:spcPct val="120000"/>
              </a:lnSpc>
            </a:pPr>
            <a:r>
              <a:rPr lang="zh-CN" altLang="en-US" sz="2000" b="1" spc="300">
                <a:solidFill>
                  <a:srgbClr val="000000">
                    <a:lumMod val="75000"/>
                    <a:lumOff val="25000"/>
                  </a:srgbClr>
                </a:solidFill>
                <a:latin typeface="Arial" panose="020B0604020202020204" pitchFamily="34" charset="0"/>
                <a:ea typeface="微软雅黑" panose="020B0503020204020204" charset="-122"/>
                <a:sym typeface="Arial" panose="020B0604020202020204" pitchFamily="34" charset="0"/>
              </a:rPr>
              <a:t>数据跃动</a:t>
            </a:r>
            <a:endParaRPr lang="zh-CN" altLang="en-US" sz="2000" b="1" spc="300">
              <a:solidFill>
                <a:srgbClr val="000000">
                  <a:lumMod val="75000"/>
                  <a:lumOff val="25000"/>
                </a:srgbClr>
              </a:solidFill>
              <a:latin typeface="Arial" panose="020B0604020202020204" pitchFamily="34" charset="0"/>
              <a:ea typeface="微软雅黑" panose="020B0503020204020204" charset="-122"/>
              <a:sym typeface="Arial" panose="020B0604020202020204" pitchFamily="34" charset="0"/>
            </a:endParaRPr>
          </a:p>
        </p:txBody>
      </p:sp>
      <p:sp>
        <p:nvSpPr>
          <p:cNvPr id="10" name="矩形 9"/>
          <p:cNvSpPr/>
          <p:nvPr>
            <p:custDataLst>
              <p:tags r:id="rId14"/>
            </p:custDataLst>
          </p:nvPr>
        </p:nvSpPr>
        <p:spPr>
          <a:xfrm>
            <a:off x="7825740" y="1450975"/>
            <a:ext cx="3152140" cy="1389380"/>
          </a:xfrm>
          <a:prstGeom prst="rect">
            <a:avLst/>
          </a:prstGeom>
          <a:noFill/>
          <a:ln w="12700" cap="flat" cmpd="sng" algn="ctr">
            <a:noFill/>
            <a:prstDash val="solid"/>
            <a:miter lim="800000"/>
          </a:ln>
          <a:effectLst/>
        </p:spPr>
        <p:txBody>
          <a:bodyPr tIns="0" bIns="46800" rtlCol="0" anchor="ctr" anchorCtr="0"/>
          <a:lstStyle/>
          <a:p>
            <a:pPr algn="l" fontAlgn="ctr">
              <a:lnSpc>
                <a:spcPct val="120000"/>
              </a:lnSpc>
              <a:spcAft>
                <a:spcPts val="0"/>
              </a:spcAft>
            </a:pPr>
            <a:r>
              <a:rPr lang="zh-CN" altLang="en-US" sz="1400" b="1" kern="1200" spc="150">
                <a:effectLst/>
                <a:latin typeface="Arial" panose="020B0604020202020204" pitchFamily="34" charset="0"/>
                <a:ea typeface="微软雅黑" panose="020B0503020204020204" charset="-122"/>
                <a:sym typeface="Arial" panose="020B0604020202020204" pitchFamily="34" charset="0"/>
              </a:rPr>
              <a:t>W1：</a:t>
            </a:r>
            <a:r>
              <a:rPr lang="zh-CN" altLang="en-US" sz="1400" kern="1200" spc="150">
                <a:effectLst/>
                <a:latin typeface="Arial" panose="020B0604020202020204" pitchFamily="34" charset="0"/>
                <a:ea typeface="微软雅黑" panose="020B0503020204020204" charset="-122"/>
                <a:sym typeface="Arial" panose="020B0604020202020204" pitchFamily="34" charset="0"/>
              </a:rPr>
              <a:t>处于</a:t>
            </a:r>
            <a:r>
              <a:rPr lang="zh-CN" altLang="en-US" sz="1400" b="1" kern="1200" spc="150">
                <a:solidFill>
                  <a:srgbClr val="FF0000"/>
                </a:solidFill>
                <a:effectLst/>
                <a:latin typeface="Arial" panose="020B0604020202020204" pitchFamily="34" charset="0"/>
                <a:ea typeface="微软雅黑" panose="020B0503020204020204" charset="-122"/>
                <a:sym typeface="Arial" panose="020B0604020202020204" pitchFamily="34" charset="0"/>
              </a:rPr>
              <a:t>边开发边商业化</a:t>
            </a:r>
            <a:r>
              <a:rPr lang="zh-CN" altLang="en-US" sz="1400" kern="1200" spc="150">
                <a:effectLst/>
                <a:latin typeface="Arial" panose="020B0604020202020204" pitchFamily="34" charset="0"/>
                <a:ea typeface="微软雅黑" panose="020B0503020204020204" charset="-122"/>
                <a:sym typeface="Arial" panose="020B0604020202020204" pitchFamily="34" charset="0"/>
              </a:rPr>
              <a:t>阶段。</a:t>
            </a:r>
            <a:endParaRPr lang="zh-CN" altLang="en-US" sz="1400" kern="1200" spc="150">
              <a:effectLst/>
              <a:latin typeface="Arial" panose="020B0604020202020204" pitchFamily="34" charset="0"/>
              <a:ea typeface="微软雅黑" panose="020B0503020204020204" charset="-122"/>
              <a:sym typeface="Arial" panose="020B0604020202020204" pitchFamily="34" charset="0"/>
            </a:endParaRPr>
          </a:p>
          <a:p>
            <a:pPr algn="l" fontAlgn="ctr">
              <a:lnSpc>
                <a:spcPct val="120000"/>
              </a:lnSpc>
              <a:spcAft>
                <a:spcPts val="0"/>
              </a:spcAft>
            </a:pPr>
            <a:r>
              <a:rPr lang="zh-CN" altLang="en-US" sz="1400" b="1" kern="1200" spc="150">
                <a:effectLst/>
                <a:latin typeface="Arial" panose="020B0604020202020204" pitchFamily="34" charset="0"/>
                <a:ea typeface="微软雅黑" panose="020B0503020204020204" charset="-122"/>
                <a:sym typeface="Arial" panose="020B0604020202020204" pitchFamily="34" charset="0"/>
              </a:rPr>
              <a:t>W2：</a:t>
            </a:r>
            <a:r>
              <a:rPr lang="zh-CN" altLang="en-US" sz="1400" b="1" kern="1200" spc="150">
                <a:solidFill>
                  <a:srgbClr val="FF0000"/>
                </a:solidFill>
                <a:effectLst/>
                <a:latin typeface="Arial" panose="020B0604020202020204" pitchFamily="34" charset="0"/>
                <a:ea typeface="微软雅黑" panose="020B0503020204020204" charset="-122"/>
                <a:sym typeface="Arial" panose="020B0604020202020204" pitchFamily="34" charset="0"/>
              </a:rPr>
              <a:t>短时间内难以实现快速扩展</a:t>
            </a:r>
            <a:r>
              <a:rPr lang="zh-CN" altLang="en-US" sz="1400" kern="1200" spc="150">
                <a:effectLst/>
                <a:latin typeface="Arial" panose="020B0604020202020204" pitchFamily="34" charset="0"/>
                <a:ea typeface="微软雅黑" panose="020B0503020204020204" charset="-122"/>
                <a:sym typeface="Arial" panose="020B0604020202020204" pitchFamily="34" charset="0"/>
              </a:rPr>
              <a:t>。</a:t>
            </a:r>
            <a:endParaRPr lang="zh-CN" altLang="en-US" sz="1400" kern="1200" spc="150">
              <a:effectLst/>
              <a:latin typeface="Arial" panose="020B0604020202020204" pitchFamily="34" charset="0"/>
              <a:ea typeface="微软雅黑" panose="020B0503020204020204" charset="-122"/>
              <a:sym typeface="Arial" panose="020B0604020202020204" pitchFamily="34" charset="0"/>
            </a:endParaRPr>
          </a:p>
        </p:txBody>
      </p:sp>
      <p:sp>
        <p:nvSpPr>
          <p:cNvPr id="11" name="矩形 10"/>
          <p:cNvSpPr/>
          <p:nvPr>
            <p:custDataLst>
              <p:tags r:id="rId15"/>
            </p:custDataLst>
          </p:nvPr>
        </p:nvSpPr>
        <p:spPr>
          <a:xfrm>
            <a:off x="650240" y="3990340"/>
            <a:ext cx="4146550" cy="1918970"/>
          </a:xfrm>
          <a:prstGeom prst="rect">
            <a:avLst/>
          </a:prstGeom>
          <a:noFill/>
          <a:ln w="12700" cap="flat" cmpd="sng" algn="ctr">
            <a:noFill/>
            <a:prstDash val="solid"/>
            <a:miter lim="800000"/>
          </a:ln>
          <a:effectLst/>
        </p:spPr>
        <p:txBody>
          <a:bodyPr tIns="0" bIns="46800" rtlCol="0" anchor="ctr" anchorCtr="0"/>
          <a:lstStyle/>
          <a:p>
            <a:pPr algn="l" fontAlgn="ctr">
              <a:lnSpc>
                <a:spcPct val="120000"/>
              </a:lnSpc>
              <a:spcAft>
                <a:spcPts val="0"/>
              </a:spcAft>
            </a:pPr>
            <a:r>
              <a:rPr lang="zh-CN" altLang="en-US" sz="1400" b="1" kern="1200" spc="150">
                <a:effectLst/>
                <a:latin typeface="Arial" panose="020B0604020202020204" pitchFamily="34" charset="0"/>
                <a:ea typeface="微软雅黑" panose="020B0503020204020204" charset="-122"/>
                <a:sym typeface="Arial" panose="020B0604020202020204" pitchFamily="34" charset="0"/>
              </a:rPr>
              <a:t>O1：</a:t>
            </a:r>
            <a:r>
              <a:rPr lang="zh-CN" altLang="en-US" sz="1400" kern="1200" spc="150">
                <a:effectLst/>
                <a:latin typeface="Arial" panose="020B0604020202020204" pitchFamily="34" charset="0"/>
                <a:ea typeface="微软雅黑" panose="020B0503020204020204" charset="-122"/>
                <a:sym typeface="Arial" panose="020B0604020202020204" pitchFamily="34" charset="0"/>
              </a:rPr>
              <a:t>技术的更新</a:t>
            </a:r>
            <a:r>
              <a:rPr lang="zh-CN" altLang="en-US" sz="1400" b="1" kern="1200" spc="150">
                <a:solidFill>
                  <a:srgbClr val="FF0000"/>
                </a:solidFill>
                <a:effectLst/>
                <a:latin typeface="Arial" panose="020B0604020202020204" pitchFamily="34" charset="0"/>
                <a:ea typeface="微软雅黑" panose="020B0503020204020204" charset="-122"/>
                <a:sym typeface="Arial" panose="020B0604020202020204" pitchFamily="34" charset="0"/>
              </a:rPr>
              <a:t>简化信息的获取与分析过程</a:t>
            </a:r>
            <a:r>
              <a:rPr lang="zh-CN" altLang="en-US" sz="1400" kern="1200" spc="150">
                <a:effectLst/>
                <a:latin typeface="Arial" panose="020B0604020202020204" pitchFamily="34" charset="0"/>
                <a:ea typeface="微软雅黑" panose="020B0503020204020204" charset="-122"/>
                <a:sym typeface="Arial" panose="020B0604020202020204" pitchFamily="34" charset="0"/>
              </a:rPr>
              <a:t>。</a:t>
            </a:r>
            <a:endParaRPr lang="zh-CN" altLang="en-US" sz="1400" kern="1200" spc="150">
              <a:effectLst/>
              <a:latin typeface="Arial" panose="020B0604020202020204" pitchFamily="34" charset="0"/>
              <a:ea typeface="微软雅黑" panose="020B0503020204020204" charset="-122"/>
              <a:sym typeface="Arial" panose="020B0604020202020204" pitchFamily="34" charset="0"/>
            </a:endParaRPr>
          </a:p>
          <a:p>
            <a:pPr algn="l" fontAlgn="ctr">
              <a:lnSpc>
                <a:spcPct val="120000"/>
              </a:lnSpc>
              <a:spcAft>
                <a:spcPts val="0"/>
              </a:spcAft>
            </a:pPr>
            <a:r>
              <a:rPr lang="zh-CN" altLang="en-US" sz="1400" b="1" kern="1200" spc="150">
                <a:effectLst/>
                <a:latin typeface="Arial" panose="020B0604020202020204" pitchFamily="34" charset="0"/>
                <a:ea typeface="微软雅黑" panose="020B0503020204020204" charset="-122"/>
                <a:sym typeface="Arial" panose="020B0604020202020204" pitchFamily="34" charset="0"/>
              </a:rPr>
              <a:t>O2：</a:t>
            </a:r>
            <a:r>
              <a:rPr lang="zh-CN" altLang="en-US" sz="1400" b="1" kern="1200" spc="150">
                <a:solidFill>
                  <a:srgbClr val="FF0000"/>
                </a:solidFill>
                <a:effectLst/>
                <a:latin typeface="Arial" panose="020B0604020202020204" pitchFamily="34" charset="0"/>
                <a:ea typeface="微软雅黑" panose="020B0503020204020204" charset="-122"/>
                <a:sym typeface="Arial" panose="020B0604020202020204" pitchFamily="34" charset="0"/>
              </a:rPr>
              <a:t>平台兼职的吸引力</a:t>
            </a:r>
            <a:r>
              <a:rPr lang="zh-CN" altLang="en-US" sz="1400" kern="1200" spc="150">
                <a:effectLst/>
                <a:latin typeface="Arial" panose="020B0604020202020204" pitchFamily="34" charset="0"/>
                <a:ea typeface="微软雅黑" panose="020B0503020204020204" charset="-122"/>
                <a:sym typeface="Arial" panose="020B0604020202020204" pitchFamily="34" charset="0"/>
              </a:rPr>
              <a:t>逐渐增加。</a:t>
            </a:r>
            <a:endParaRPr lang="zh-CN" altLang="en-US" sz="1400" kern="1200" spc="150">
              <a:effectLst/>
              <a:latin typeface="Arial" panose="020B0604020202020204" pitchFamily="34" charset="0"/>
              <a:ea typeface="微软雅黑" panose="020B0503020204020204" charset="-122"/>
              <a:sym typeface="Arial" panose="020B0604020202020204" pitchFamily="34" charset="0"/>
            </a:endParaRPr>
          </a:p>
          <a:p>
            <a:pPr algn="l" fontAlgn="ctr">
              <a:lnSpc>
                <a:spcPct val="120000"/>
              </a:lnSpc>
              <a:spcAft>
                <a:spcPts val="0"/>
              </a:spcAft>
            </a:pPr>
            <a:r>
              <a:rPr lang="zh-CN" altLang="en-US" sz="1400" b="1" kern="1200" spc="150">
                <a:effectLst/>
                <a:latin typeface="Arial" panose="020B0604020202020204" pitchFamily="34" charset="0"/>
                <a:ea typeface="微软雅黑" panose="020B0503020204020204" charset="-122"/>
                <a:sym typeface="Arial" panose="020B0604020202020204" pitchFamily="34" charset="0"/>
              </a:rPr>
              <a:t>O3：</a:t>
            </a:r>
            <a:r>
              <a:rPr lang="zh-CN" altLang="en-US" sz="1400" kern="1200" spc="150">
                <a:effectLst/>
                <a:latin typeface="Arial" panose="020B0604020202020204" pitchFamily="34" charset="0"/>
                <a:ea typeface="微软雅黑" panose="020B0503020204020204" charset="-122"/>
                <a:sym typeface="Arial" panose="020B0604020202020204" pitchFamily="34" charset="0"/>
              </a:rPr>
              <a:t>对信息咨询的</a:t>
            </a:r>
            <a:r>
              <a:rPr lang="zh-CN" altLang="en-US" sz="1400" b="1" kern="1200" spc="150">
                <a:solidFill>
                  <a:srgbClr val="FF0000"/>
                </a:solidFill>
                <a:effectLst/>
                <a:latin typeface="Arial" panose="020B0604020202020204" pitchFamily="34" charset="0"/>
                <a:ea typeface="微软雅黑" panose="020B0503020204020204" charset="-122"/>
                <a:sym typeface="Arial" panose="020B0604020202020204" pitchFamily="34" charset="0"/>
              </a:rPr>
              <a:t>需求增加</a:t>
            </a:r>
            <a:r>
              <a:rPr lang="zh-CN" altLang="en-US" sz="1400" kern="1200" spc="150">
                <a:effectLst/>
                <a:latin typeface="Arial" panose="020B0604020202020204" pitchFamily="34" charset="0"/>
                <a:ea typeface="微软雅黑" panose="020B0503020204020204" charset="-122"/>
                <a:sym typeface="Arial" panose="020B0604020202020204" pitchFamily="34" charset="0"/>
              </a:rPr>
              <a:t>，利于商业化。</a:t>
            </a:r>
            <a:endParaRPr lang="zh-CN" altLang="en-US" sz="1400" kern="1200" spc="150">
              <a:effectLst/>
              <a:latin typeface="Arial" panose="020B0604020202020204" pitchFamily="34" charset="0"/>
              <a:ea typeface="微软雅黑" panose="020B0503020204020204" charset="-122"/>
              <a:sym typeface="Arial" panose="020B0604020202020204" pitchFamily="34" charset="0"/>
            </a:endParaRPr>
          </a:p>
          <a:p>
            <a:pPr algn="l" fontAlgn="ctr">
              <a:lnSpc>
                <a:spcPct val="120000"/>
              </a:lnSpc>
              <a:spcAft>
                <a:spcPts val="0"/>
              </a:spcAft>
            </a:pPr>
            <a:r>
              <a:rPr lang="zh-CN" altLang="en-US" sz="1400" b="1" kern="1200" spc="150">
                <a:effectLst/>
                <a:latin typeface="Arial" panose="020B0604020202020204" pitchFamily="34" charset="0"/>
                <a:ea typeface="微软雅黑" panose="020B0503020204020204" charset="-122"/>
                <a:sym typeface="Arial" panose="020B0604020202020204" pitchFamily="34" charset="0"/>
              </a:rPr>
              <a:t>O4：</a:t>
            </a:r>
            <a:r>
              <a:rPr lang="zh-CN" altLang="en-US" sz="1400" b="1" kern="1200" spc="150">
                <a:solidFill>
                  <a:srgbClr val="FF0000"/>
                </a:solidFill>
                <a:effectLst/>
                <a:latin typeface="Arial" panose="020B0604020202020204" pitchFamily="34" charset="0"/>
                <a:ea typeface="微软雅黑" panose="020B0503020204020204" charset="-122"/>
                <a:sym typeface="Arial" panose="020B0604020202020204" pitchFamily="34" charset="0"/>
              </a:rPr>
              <a:t>更多的</a:t>
            </a:r>
            <a:r>
              <a:rPr lang="zh-CN" altLang="en-US" sz="1400" b="1" spc="150">
                <a:solidFill>
                  <a:srgbClr val="FF0000"/>
                </a:solidFill>
                <a:effectLst/>
                <a:latin typeface="Arial" panose="020B0604020202020204" pitchFamily="34" charset="0"/>
                <a:ea typeface="微软雅黑" panose="020B0503020204020204" charset="-122"/>
                <a:sym typeface="Arial" panose="020B0604020202020204" pitchFamily="34" charset="0"/>
              </a:rPr>
              <a:t>个人</a:t>
            </a:r>
            <a:r>
              <a:rPr lang="zh-CN" altLang="en-US" sz="1400" b="1" kern="1200" spc="150">
                <a:solidFill>
                  <a:srgbClr val="FF0000"/>
                </a:solidFill>
                <a:effectLst/>
                <a:latin typeface="Arial" panose="020B0604020202020204" pitchFamily="34" charset="0"/>
                <a:ea typeface="微软雅黑" panose="020B0503020204020204" charset="-122"/>
                <a:sym typeface="Arial" panose="020B0604020202020204" pitchFamily="34" charset="0"/>
              </a:rPr>
              <a:t>以及</a:t>
            </a:r>
            <a:r>
              <a:rPr lang="zh-CN" altLang="en-US" sz="1400" b="1" spc="150">
                <a:solidFill>
                  <a:srgbClr val="FF0000"/>
                </a:solidFill>
                <a:effectLst/>
                <a:latin typeface="Arial" panose="020B0604020202020204" pitchFamily="34" charset="0"/>
                <a:ea typeface="微软雅黑" panose="020B0503020204020204" charset="-122"/>
                <a:sym typeface="Arial" panose="020B0604020202020204" pitchFamily="34" charset="0"/>
              </a:rPr>
              <a:t>中小企业</a:t>
            </a:r>
            <a:r>
              <a:rPr lang="zh-CN" altLang="en-US" sz="1400" b="1" kern="1200" spc="150">
                <a:solidFill>
                  <a:srgbClr val="FF0000"/>
                </a:solidFill>
                <a:effectLst/>
                <a:latin typeface="Arial" panose="020B0604020202020204" pitchFamily="34" charset="0"/>
                <a:ea typeface="微软雅黑" panose="020B0503020204020204" charset="-122"/>
                <a:sym typeface="Arial" panose="020B0604020202020204" pitchFamily="34" charset="0"/>
              </a:rPr>
              <a:t>需要信息服务</a:t>
            </a:r>
            <a:r>
              <a:rPr lang="zh-CN" altLang="en-US" sz="1400" kern="1200" spc="150">
                <a:effectLst/>
                <a:latin typeface="Arial" panose="020B0604020202020204" pitchFamily="34" charset="0"/>
                <a:ea typeface="微软雅黑" panose="020B0503020204020204" charset="-122"/>
                <a:sym typeface="Arial" panose="020B0604020202020204" pitchFamily="34" charset="0"/>
              </a:rPr>
              <a:t>。</a:t>
            </a:r>
            <a:endParaRPr lang="zh-CN" altLang="en-US" sz="1400" kern="1200" spc="150">
              <a:effectLst/>
              <a:latin typeface="Arial" panose="020B0604020202020204" pitchFamily="34" charset="0"/>
              <a:ea typeface="微软雅黑" panose="020B0503020204020204" charset="-122"/>
              <a:sym typeface="Arial" panose="020B0604020202020204" pitchFamily="34" charset="0"/>
            </a:endParaRPr>
          </a:p>
          <a:p>
            <a:pPr algn="l" fontAlgn="ctr">
              <a:lnSpc>
                <a:spcPct val="120000"/>
              </a:lnSpc>
              <a:spcAft>
                <a:spcPts val="0"/>
              </a:spcAft>
            </a:pPr>
            <a:r>
              <a:rPr lang="zh-CN" altLang="en-US" sz="1400" b="1" kern="1200" spc="150">
                <a:effectLst/>
                <a:latin typeface="Arial" panose="020B0604020202020204" pitchFamily="34" charset="0"/>
                <a:ea typeface="微软雅黑" panose="020B0503020204020204" charset="-122"/>
                <a:sym typeface="Arial" panose="020B0604020202020204" pitchFamily="34" charset="0"/>
              </a:rPr>
              <a:t>O5：</a:t>
            </a:r>
            <a:r>
              <a:rPr lang="zh-CN" altLang="en-US" sz="1400" kern="1200" spc="150">
                <a:effectLst/>
                <a:latin typeface="Arial" panose="020B0604020202020204" pitchFamily="34" charset="0"/>
                <a:ea typeface="微软雅黑" panose="020B0503020204020204" charset="-122"/>
                <a:sym typeface="Arial" panose="020B0604020202020204" pitchFamily="34" charset="0"/>
              </a:rPr>
              <a:t>当业务扩大时，可</a:t>
            </a:r>
            <a:r>
              <a:rPr lang="zh-CN" altLang="en-US" sz="1400" b="1" kern="1200" spc="150">
                <a:solidFill>
                  <a:srgbClr val="FF0000"/>
                </a:solidFill>
                <a:effectLst/>
                <a:latin typeface="Arial" panose="020B0604020202020204" pitchFamily="34" charset="0"/>
                <a:ea typeface="微软雅黑" panose="020B0503020204020204" charset="-122"/>
                <a:sym typeface="Arial" panose="020B0604020202020204" pitchFamily="34" charset="0"/>
              </a:rPr>
              <a:t>向大型企业提交标单</a:t>
            </a:r>
            <a:r>
              <a:rPr lang="zh-CN" altLang="en-US" sz="1400" kern="1200" spc="150">
                <a:effectLst/>
                <a:latin typeface="Arial" panose="020B0604020202020204" pitchFamily="34" charset="0"/>
                <a:ea typeface="微软雅黑" panose="020B0503020204020204" charset="-122"/>
                <a:sym typeface="Arial" panose="020B0604020202020204" pitchFamily="34" charset="0"/>
              </a:rPr>
              <a:t>。</a:t>
            </a:r>
            <a:endParaRPr lang="zh-CN" altLang="en-US" sz="1400" kern="1200" spc="150">
              <a:effectLst/>
              <a:latin typeface="Arial" panose="020B0604020202020204" pitchFamily="34" charset="0"/>
              <a:ea typeface="微软雅黑" panose="020B0503020204020204" charset="-122"/>
              <a:sym typeface="Arial" panose="020B0604020202020204" pitchFamily="34" charset="0"/>
            </a:endParaRPr>
          </a:p>
        </p:txBody>
      </p:sp>
      <p:sp>
        <p:nvSpPr>
          <p:cNvPr id="12" name="矩形 11"/>
          <p:cNvSpPr/>
          <p:nvPr>
            <p:custDataLst>
              <p:tags r:id="rId16"/>
            </p:custDataLst>
          </p:nvPr>
        </p:nvSpPr>
        <p:spPr>
          <a:xfrm>
            <a:off x="7555230" y="3990340"/>
            <a:ext cx="3693160" cy="1278255"/>
          </a:xfrm>
          <a:prstGeom prst="rect">
            <a:avLst/>
          </a:prstGeom>
          <a:noFill/>
          <a:ln w="12700" cap="flat" cmpd="sng" algn="ctr">
            <a:noFill/>
            <a:prstDash val="solid"/>
            <a:miter lim="800000"/>
          </a:ln>
          <a:effectLst/>
        </p:spPr>
        <p:txBody>
          <a:bodyPr tIns="0" bIns="46800" rtlCol="0" anchor="ctr" anchorCtr="0"/>
          <a:lstStyle/>
          <a:p>
            <a:pPr algn="l" fontAlgn="ctr">
              <a:lnSpc>
                <a:spcPct val="120000"/>
              </a:lnSpc>
              <a:spcAft>
                <a:spcPts val="0"/>
              </a:spcAft>
            </a:pPr>
            <a:r>
              <a:rPr lang="zh-CN" altLang="en-US" sz="1400" b="1" kern="1200" spc="150">
                <a:effectLst/>
                <a:latin typeface="Arial" panose="020B0604020202020204" pitchFamily="34" charset="0"/>
                <a:ea typeface="微软雅黑" panose="020B0503020204020204" charset="-122"/>
                <a:sym typeface="Arial" panose="020B0604020202020204" pitchFamily="34" charset="0"/>
              </a:rPr>
              <a:t>T1：</a:t>
            </a:r>
            <a:r>
              <a:rPr lang="zh-CN" altLang="en-US" sz="1400" kern="1200" spc="150">
                <a:effectLst/>
                <a:latin typeface="Arial" panose="020B0604020202020204" pitchFamily="34" charset="0"/>
                <a:ea typeface="微软雅黑" panose="020B0503020204020204" charset="-122"/>
                <a:sym typeface="Arial" panose="020B0604020202020204" pitchFamily="34" charset="0"/>
              </a:rPr>
              <a:t>市场</a:t>
            </a:r>
            <a:r>
              <a:rPr lang="zh-CN" altLang="en-US" sz="1400" b="1" kern="1200" spc="150">
                <a:solidFill>
                  <a:srgbClr val="FF0000"/>
                </a:solidFill>
                <a:effectLst/>
                <a:latin typeface="Arial" panose="020B0604020202020204" pitchFamily="34" charset="0"/>
                <a:ea typeface="微软雅黑" panose="020B0503020204020204" charset="-122"/>
                <a:sym typeface="Arial" panose="020B0604020202020204" pitchFamily="34" charset="0"/>
              </a:rPr>
              <a:t>同类服务企业层出不穷</a:t>
            </a:r>
            <a:r>
              <a:rPr lang="zh-CN" altLang="en-US" sz="1400" kern="1200" spc="150">
                <a:effectLst/>
                <a:latin typeface="Arial" panose="020B0604020202020204" pitchFamily="34" charset="0"/>
                <a:ea typeface="微软雅黑" panose="020B0503020204020204" charset="-122"/>
                <a:sym typeface="Arial" panose="020B0604020202020204" pitchFamily="34" charset="0"/>
              </a:rPr>
              <a:t>。</a:t>
            </a:r>
            <a:endParaRPr lang="zh-CN" altLang="en-US" sz="1400" kern="1200" spc="150">
              <a:effectLst/>
              <a:latin typeface="Arial" panose="020B0604020202020204" pitchFamily="34" charset="0"/>
              <a:ea typeface="微软雅黑" panose="020B0503020204020204" charset="-122"/>
              <a:sym typeface="Arial" panose="020B0604020202020204" pitchFamily="34" charset="0"/>
            </a:endParaRPr>
          </a:p>
          <a:p>
            <a:pPr algn="l" fontAlgn="ctr">
              <a:lnSpc>
                <a:spcPct val="120000"/>
              </a:lnSpc>
              <a:spcAft>
                <a:spcPts val="0"/>
              </a:spcAft>
            </a:pPr>
            <a:r>
              <a:rPr lang="zh-CN" altLang="en-US" sz="1400" b="1" kern="1200" spc="150">
                <a:effectLst/>
                <a:latin typeface="Arial" panose="020B0604020202020204" pitchFamily="34" charset="0"/>
                <a:ea typeface="微软雅黑" panose="020B0503020204020204" charset="-122"/>
                <a:sym typeface="Arial" panose="020B0604020202020204" pitchFamily="34" charset="0"/>
              </a:rPr>
              <a:t>T2：</a:t>
            </a:r>
            <a:r>
              <a:rPr lang="zh-CN" altLang="en-US" sz="1400" kern="1200" spc="150">
                <a:effectLst/>
                <a:latin typeface="Arial" panose="020B0604020202020204" pitchFamily="34" charset="0"/>
                <a:ea typeface="微软雅黑" panose="020B0503020204020204" charset="-122"/>
                <a:sym typeface="Arial" panose="020B0604020202020204" pitchFamily="34" charset="0"/>
              </a:rPr>
              <a:t>在立足未稳时</a:t>
            </a:r>
            <a:r>
              <a:rPr lang="zh-CN" altLang="en-US" sz="1400" b="1" kern="1200" spc="150">
                <a:solidFill>
                  <a:srgbClr val="FF0000"/>
                </a:solidFill>
                <a:effectLst/>
                <a:latin typeface="Arial" panose="020B0604020202020204" pitchFamily="34" charset="0"/>
                <a:ea typeface="微软雅黑" panose="020B0503020204020204" charset="-122"/>
                <a:sym typeface="Arial" panose="020B0604020202020204" pitchFamily="34" charset="0"/>
              </a:rPr>
              <a:t>易于被大型企业仿照</a:t>
            </a:r>
            <a:r>
              <a:rPr lang="zh-CN" altLang="en-US" sz="1400" kern="1200" spc="150">
                <a:effectLst/>
                <a:latin typeface="Arial" panose="020B0604020202020204" pitchFamily="34" charset="0"/>
                <a:ea typeface="微软雅黑" panose="020B0503020204020204" charset="-122"/>
                <a:sym typeface="Arial" panose="020B0604020202020204" pitchFamily="34" charset="0"/>
              </a:rPr>
              <a:t>。</a:t>
            </a:r>
            <a:endParaRPr lang="zh-CN" altLang="en-US" sz="1400" kern="1200" spc="150">
              <a:effectLst/>
              <a:latin typeface="Arial" panose="020B0604020202020204" pitchFamily="34" charset="0"/>
              <a:ea typeface="微软雅黑" panose="020B0503020204020204" charset="-122"/>
              <a:sym typeface="Arial" panose="020B0604020202020204" pitchFamily="34" charset="0"/>
            </a:endParaRPr>
          </a:p>
        </p:txBody>
      </p:sp>
      <p:sp>
        <p:nvSpPr>
          <p:cNvPr id="13" name="圆角矩形 12"/>
          <p:cNvSpPr/>
          <p:nvPr/>
        </p:nvSpPr>
        <p:spPr>
          <a:xfrm>
            <a:off x="11057255" y="6483350"/>
            <a:ext cx="1134745" cy="37465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olidFill>
                  <a:srgbClr val="FF0000"/>
                </a:solidFill>
                <a:latin typeface="宋体" panose="02010600030101010101" pitchFamily="2" charset="-122"/>
                <a:ea typeface="宋体" panose="02010600030101010101" pitchFamily="2" charset="-122"/>
                <a:sym typeface="+mn-ea"/>
                <a:hlinkClick r:id="rId17" action="ppaction://hlinksldjump"/>
              </a:rPr>
              <a:t>返回目录</a:t>
            </a:r>
            <a:endParaRPr lang="zh-CN" altLang="en-US">
              <a:solidFill>
                <a:srgbClr val="FF0000"/>
              </a:solidFill>
              <a:latin typeface="宋体" panose="02010600030101010101" pitchFamily="2" charset="-122"/>
              <a:ea typeface="宋体" panose="02010600030101010101" pitchFamily="2" charset="-122"/>
              <a:sym typeface="+mn-ea"/>
              <a:hlinkClick r:id="rId17" action="ppaction://hlinksldjump"/>
            </a:endParaRPr>
          </a:p>
        </p:txBody>
      </p:sp>
      <p:grpSp>
        <p:nvGrpSpPr>
          <p:cNvPr id="35" name="组合 34"/>
          <p:cNvGrpSpPr/>
          <p:nvPr/>
        </p:nvGrpSpPr>
        <p:grpSpPr>
          <a:xfrm>
            <a:off x="6941073" y="-912222"/>
            <a:ext cx="2168014" cy="1527058"/>
            <a:chOff x="8229601" y="4999703"/>
            <a:chExt cx="3038168" cy="2462980"/>
          </a:xfrm>
          <a:solidFill>
            <a:schemeClr val="accent1">
              <a:lumMod val="60000"/>
              <a:lumOff val="40000"/>
            </a:schemeClr>
          </a:solidFill>
        </p:grpSpPr>
        <p:sp>
          <p:nvSpPr>
            <p:cNvPr id="36"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3" name="矩形 22"/>
          <p:cNvSpPr/>
          <p:nvPr/>
        </p:nvSpPr>
        <p:spPr>
          <a:xfrm>
            <a:off x="894025" y="155322"/>
            <a:ext cx="286766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SWOT</a:t>
            </a: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分析</a:t>
            </a:r>
            <a:endPar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15" name="直接连接符 14"/>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6" name="图片占位符 2" descr="D:\SOVO项目总文件\互联网+\大数据信息+\图片\科技风LOGO.png科技风LOGO"/>
          <p:cNvPicPr>
            <a:picLocks noChangeAspect="1"/>
          </p:cNvPicPr>
          <p:nvPr/>
        </p:nvPicPr>
        <p:blipFill>
          <a:blip r:embed="rId18"/>
          <a:srcRect/>
          <a:stretch>
            <a:fillRect/>
          </a:stretch>
        </p:blipFill>
        <p:spPr>
          <a:xfrm>
            <a:off x="11091545" y="0"/>
            <a:ext cx="1100455" cy="1100455"/>
          </a:xfrm>
          <a:prstGeom prst="rect">
            <a:avLst/>
          </a:prstGeom>
        </p:spPr>
      </p:pic>
    </p:spTree>
    <p:custDataLst>
      <p:tags r:id="rId19"/>
    </p:custData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11995" y="5949000"/>
            <a:ext cx="2168014" cy="1527058"/>
            <a:chOff x="8229601" y="4999703"/>
            <a:chExt cx="3038168" cy="2462980"/>
          </a:xfrm>
          <a:solidFill>
            <a:schemeClr val="accent1">
              <a:lumMod val="60000"/>
              <a:lumOff val="40000"/>
            </a:schemeClr>
          </a:solidFill>
        </p:grpSpPr>
        <p:sp>
          <p:nvSpPr>
            <p:cNvPr id="3"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 name="组合 5"/>
          <p:cNvGrpSpPr/>
          <p:nvPr/>
        </p:nvGrpSpPr>
        <p:grpSpPr>
          <a:xfrm>
            <a:off x="5011995" y="-531000"/>
            <a:ext cx="2168014" cy="1527058"/>
            <a:chOff x="8229601" y="4999703"/>
            <a:chExt cx="3038168" cy="2462980"/>
          </a:xfrm>
          <a:solidFill>
            <a:schemeClr val="accent1">
              <a:lumMod val="60000"/>
              <a:lumOff val="40000"/>
            </a:schemeClr>
          </a:solidFill>
        </p:grpSpPr>
        <p:sp>
          <p:nvSpPr>
            <p:cNvPr id="7"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矩形 9"/>
          <p:cNvSpPr/>
          <p:nvPr/>
        </p:nvSpPr>
        <p:spPr>
          <a:xfrm>
            <a:off x="3571240" y="1734185"/>
            <a:ext cx="5049520" cy="1198880"/>
          </a:xfrm>
          <a:prstGeom prst="rect">
            <a:avLst/>
          </a:prstGeom>
          <a:noFill/>
          <a:ln>
            <a:noFill/>
          </a:ln>
        </p:spPr>
        <p:txBody>
          <a:bodyPr wrap="none" rtlCol="0" anchor="t">
            <a:spAutoFit/>
          </a:bodyPr>
          <a:lstStyle/>
          <a:p>
            <a:pPr lvl="0" algn="ctr">
              <a:buClrTx/>
              <a:buSzTx/>
              <a:buFontTx/>
            </a:pPr>
            <a:r>
              <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rPr>
              <a:t>04 </a:t>
            </a:r>
            <a:r>
              <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rPr>
              <a:t>服务说明</a:t>
            </a:r>
            <a:endPar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矩形 10"/>
          <p:cNvSpPr/>
          <p:nvPr/>
        </p:nvSpPr>
        <p:spPr>
          <a:xfrm>
            <a:off x="3571241" y="2933065"/>
            <a:ext cx="3559810" cy="645160"/>
          </a:xfrm>
          <a:prstGeom prst="rect">
            <a:avLst/>
          </a:prstGeom>
          <a:noFill/>
          <a:ln>
            <a:noFill/>
          </a:ln>
        </p:spPr>
        <p:txBody>
          <a:bodyPr wrap="none" rtlCol="0" anchor="t">
            <a:spAutoFit/>
            <a:scene3d>
              <a:camera prst="orthographicFront"/>
              <a:lightRig rig="threePt" dir="t"/>
            </a:scene3d>
          </a:bodyPr>
          <a:lstStyle/>
          <a:p>
            <a:pPr lvl="0" algn="ctr">
              <a:buClrTx/>
              <a:buSzTx/>
              <a:buFontTx/>
            </a:pP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4.1 </a:t>
            </a: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服务核心分析</a:t>
            </a:r>
            <a:endPar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endParaRPr>
          </a:p>
        </p:txBody>
      </p:sp>
      <p:sp>
        <p:nvSpPr>
          <p:cNvPr id="12" name="矩形 11"/>
          <p:cNvSpPr/>
          <p:nvPr/>
        </p:nvSpPr>
        <p:spPr>
          <a:xfrm>
            <a:off x="3571241" y="3670935"/>
            <a:ext cx="3596640" cy="645160"/>
          </a:xfrm>
          <a:prstGeom prst="rect">
            <a:avLst/>
          </a:prstGeom>
          <a:noFill/>
          <a:ln>
            <a:noFill/>
          </a:ln>
        </p:spPr>
        <p:txBody>
          <a:bodyPr wrap="none" rtlCol="0" anchor="t">
            <a:spAutoFit/>
            <a:scene3d>
              <a:camera prst="orthographicFront"/>
              <a:lightRig rig="threePt" dir="t"/>
            </a:scene3d>
          </a:bodyPr>
          <a:lstStyle/>
          <a:p>
            <a:pPr lvl="0" algn="ctr">
              <a:buClrTx/>
              <a:buSzTx/>
              <a:buFontTx/>
            </a:pP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4.2 </a:t>
            </a: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服务对象一览</a:t>
            </a:r>
            <a:endPar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占位符 4" descr="D:\SOVO项目总文件\互联网+\大数据信息+\图片\首页.png首页"/>
          <p:cNvPicPr>
            <a:picLocks noGrp="1" noChangeAspect="1"/>
          </p:cNvPicPr>
          <p:nvPr>
            <p:ph type="pic" sz="quarter" idx="10"/>
          </p:nvPr>
        </p:nvPicPr>
        <p:blipFill>
          <a:blip r:embed="rId1"/>
          <a:srcRect/>
          <a:stretch>
            <a:fillRect/>
          </a:stretch>
        </p:blipFill>
        <p:spPr>
          <a:xfrm>
            <a:off x="-11430" y="1341438"/>
            <a:ext cx="4061460" cy="2221865"/>
          </a:xfrm>
          <a:effectLst>
            <a:outerShdw blurRad="50800" dist="38100" dir="2700000" algn="tl" rotWithShape="0">
              <a:schemeClr val="accent3">
                <a:lumMod val="60000"/>
                <a:lumOff val="40000"/>
                <a:alpha val="40000"/>
              </a:schemeClr>
            </a:outerShdw>
            <a:reflection blurRad="6350" stA="55000" endA="300" endPos="35000" dir="5400000" sy="-100000" algn="bl" rotWithShape="0"/>
          </a:effectLst>
        </p:spPr>
      </p:pic>
      <p:sp>
        <p:nvSpPr>
          <p:cNvPr id="3" name="Rectangle 2"/>
          <p:cNvSpPr/>
          <p:nvPr/>
        </p:nvSpPr>
        <p:spPr>
          <a:xfrm>
            <a:off x="4060190" y="844550"/>
            <a:ext cx="7842885" cy="6012815"/>
          </a:xfrm>
          <a:prstGeom prst="rect">
            <a:avLst/>
          </a:prstGeom>
          <a:solidFill>
            <a:schemeClr val="bg1"/>
          </a:solidFill>
          <a:ln>
            <a:noFill/>
          </a:ln>
          <a:effectLst>
            <a:outerShdw blurRad="2667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2" name="Text Box 10"/>
          <p:cNvSpPr txBox="1">
            <a:spLocks noChangeArrowheads="1"/>
          </p:cNvSpPr>
          <p:nvPr/>
        </p:nvSpPr>
        <p:spPr bwMode="auto">
          <a:xfrm>
            <a:off x="4060190" y="921703"/>
            <a:ext cx="7842250" cy="5462270"/>
          </a:xfrm>
          <a:prstGeom prst="rect">
            <a:avLst/>
          </a:prstGeom>
          <a:noFill/>
          <a:ln w="9525">
            <a:noFill/>
            <a:miter lim="800000"/>
          </a:ln>
        </p:spPr>
        <p:txBody>
          <a:bodyPr wrap="square" lIns="60960" tIns="30480" rIns="60960" bIns="3048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1450975" rtl="0" eaLnBrk="1" fontAlgn="auto" latinLnBrk="0" hangingPunct="1">
              <a:lnSpc>
                <a:spcPct val="15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微软雅黑 Light" panose="020B0502040204020203" charset="-122"/>
                <a:sym typeface="+mn-lt"/>
              </a:rPr>
              <a:t>    </a:t>
            </a:r>
            <a:r>
              <a:rPr kumimoji="0" lang="zh-CN" altLang="en-US"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微软雅黑 Light" panose="020B0502040204020203" charset="-122"/>
                <a:sym typeface="+mn-lt"/>
              </a:rPr>
              <a:t>在信息时代，数据分析行业有着更多的机遇与挑战。大数据与信息技术在大众生活的应用场景中并不够深入；随着大数据人才的增多，很多人有技术基础却无处施展；且目前市场上的信息咨询服务大多面向大企业，中小企业难以承担高成本的信息咨询服务。</a:t>
            </a:r>
            <a:r>
              <a:rPr kumimoji="0" lang="zh-CN" altLang="en-US" b="1" i="0" u="none" strike="noStrike" kern="1200" cap="none" spc="0" normalizeH="0" baseline="0" noProof="0" dirty="0">
                <a:ln>
                  <a:noFill/>
                </a:ln>
                <a:solidFill>
                  <a:srgbClr val="0070C0"/>
                </a:solidFill>
                <a:effectLst/>
                <a:uLnTx/>
                <a:uFillTx/>
                <a:latin typeface="微软雅黑 Light" panose="020B0502040204020203" charset="-122"/>
                <a:ea typeface="微软雅黑 Light" panose="020B0502040204020203" charset="-122"/>
                <a:cs typeface="微软雅黑 Light" panose="020B0502040204020203" charset="-122"/>
                <a:sym typeface="+mn-lt"/>
              </a:rPr>
              <a:t>那么如何将大数据深入的应用到生活中？让数据技术人才学以致用？如何让中小企业也能享受低成本的信息服务？</a:t>
            </a:r>
            <a:endParaRPr kumimoji="0" lang="zh-CN" altLang="en-US" b="0" i="0" u="none" strike="noStrike" kern="1200" cap="none" spc="0" normalizeH="0" baseline="0" noProof="0" dirty="0">
              <a:ln>
                <a:noFill/>
              </a:ln>
              <a:solidFill>
                <a:srgbClr val="0070C0"/>
              </a:solidFill>
              <a:effectLst/>
              <a:uLnTx/>
              <a:uFillTx/>
              <a:latin typeface="微软雅黑 Light" panose="020B0502040204020203" charset="-122"/>
              <a:ea typeface="微软雅黑 Light" panose="020B0502040204020203" charset="-122"/>
              <a:cs typeface="微软雅黑 Light" panose="020B0502040204020203" charset="-122"/>
              <a:sym typeface="+mn-lt"/>
            </a:endParaRPr>
          </a:p>
          <a:p>
            <a:pPr marL="0" marR="0" lvl="0" indent="0" algn="l" defTabSz="1450975" rtl="0" eaLnBrk="1" fontAlgn="auto" latinLnBrk="0" hangingPunct="1">
              <a:lnSpc>
                <a:spcPct val="15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微软雅黑 Light" panose="020B0502040204020203" charset="-122"/>
                <a:sym typeface="+mn-lt"/>
              </a:rPr>
              <a:t>    </a:t>
            </a:r>
            <a:r>
              <a:rPr kumimoji="0" lang="zh-CN" altLang="en-US"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微软雅黑 Light" panose="020B0502040204020203" charset="-122"/>
                <a:sym typeface="+mn-lt"/>
              </a:rPr>
              <a:t>为</a:t>
            </a:r>
            <a:r>
              <a:rPr kumimoji="0" lang="zh-CN" altLang="en-US"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微软雅黑 Light" panose="020B0502040204020203" charset="-122"/>
                <a:sym typeface="+mn-lt"/>
              </a:rPr>
              <a:t>针对上述市场痛点，高新咨询团队将搭建</a:t>
            </a:r>
            <a:r>
              <a:rPr lang="zh-CN" altLang="en-US" b="1" noProof="0" dirty="0">
                <a:ln>
                  <a:noFill/>
                </a:ln>
                <a:solidFill>
                  <a:srgbClr val="FF0000"/>
                </a:solidFill>
                <a:effectLst/>
                <a:uLnTx/>
                <a:uFillTx/>
                <a:latin typeface="微软雅黑 Light" panose="020B0502040204020203" charset="-122"/>
                <a:ea typeface="微软雅黑 Light" panose="020B0502040204020203" charset="-122"/>
                <a:cs typeface="微软雅黑 Light" panose="020B0502040204020203" charset="-122"/>
                <a:sym typeface="+mn-lt"/>
              </a:rPr>
              <a:t>Data Enlivening（数据跃动）线上平台</a:t>
            </a:r>
            <a:r>
              <a:rPr kumimoji="0" lang="zh-CN" altLang="en-US"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微软雅黑 Light" panose="020B0502040204020203" charset="-122"/>
                <a:sym typeface="+mn-lt"/>
              </a:rPr>
              <a:t>，用户能够进行有偿的搜索而得到针对需求的分析报告与帮助快速决策的可视化图表反馈；当平台有一定影响力时，为中小企业其提供合约化的信息咨询服务。</a:t>
            </a:r>
            <a:r>
              <a:rPr lang="zh-CN" altLang="en-US" noProof="0" dirty="0">
                <a:ln>
                  <a:noFill/>
                </a:ln>
                <a:solidFill>
                  <a:srgbClr val="000000"/>
                </a:solidFill>
                <a:effectLst/>
                <a:uLnTx/>
                <a:uFillTx/>
                <a:latin typeface="微软雅黑 Light" panose="020B0502040204020203" charset="-122"/>
                <a:ea typeface="微软雅黑 Light" panose="020B0502040204020203" charset="-122"/>
                <a:cs typeface="微软雅黑 Light" panose="020B0502040204020203" charset="-122"/>
                <a:sym typeface="+mn-lt"/>
              </a:rPr>
              <a:t>创新搜索反馈方式，为用户提供生活方面的决策支持，解决用户需求；提供兼职平台，深入服务中小企业，以大数据为基础制造价值。</a:t>
            </a:r>
            <a:endParaRPr kumimoji="0" lang="zh-CN" altLang="en-US"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微软雅黑 Light" panose="020B0502040204020203" charset="-122"/>
              <a:sym typeface="+mn-lt"/>
            </a:endParaRPr>
          </a:p>
          <a:p>
            <a:pPr marL="0" marR="0" lvl="0" indent="0" algn="l" defTabSz="1450975" rtl="0" eaLnBrk="1" fontAlgn="auto" latinLnBrk="0" hangingPunct="1">
              <a:lnSpc>
                <a:spcPct val="150000"/>
              </a:lnSpc>
              <a:spcBef>
                <a:spcPts val="0"/>
              </a:spcBef>
              <a:spcAft>
                <a:spcPts val="0"/>
              </a:spcAft>
              <a:buClrTx/>
              <a:buSzTx/>
              <a:buFontTx/>
              <a:buNone/>
              <a:defRPr/>
            </a:pPr>
            <a:r>
              <a:rPr kumimoji="0" lang="en-US" altLang="zh-CN"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微软雅黑 Light" panose="020B0502040204020203" charset="-122"/>
                <a:sym typeface="+mn-lt"/>
              </a:rPr>
              <a:t>    </a:t>
            </a:r>
            <a:r>
              <a:rPr kumimoji="0" lang="zh-CN" altLang="en-US"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微软雅黑 Light" panose="020B0502040204020203" charset="-122"/>
                <a:sym typeface="+mn-lt"/>
              </a:rPr>
              <a:t>项目的商业模式共三个方面：</a:t>
            </a:r>
            <a:r>
              <a:rPr kumimoji="0" lang="zh-CN" altLang="en-US" b="1" i="0" u="none" strike="noStrike" kern="1200" cap="none" spc="0" normalizeH="0" baseline="0" noProof="0" dirty="0">
                <a:ln>
                  <a:noFill/>
                </a:ln>
                <a:solidFill>
                  <a:srgbClr val="FF0000"/>
                </a:solidFill>
                <a:effectLst/>
                <a:uLnTx/>
                <a:uFillTx/>
                <a:latin typeface="微软雅黑 Light" panose="020B0502040204020203" charset="-122"/>
                <a:ea typeface="微软雅黑 Light" panose="020B0502040204020203" charset="-122"/>
                <a:cs typeface="微软雅黑 Light" panose="020B0502040204020203" charset="-122"/>
                <a:sym typeface="+mn-lt"/>
              </a:rPr>
              <a:t>客户端</a:t>
            </a:r>
            <a:r>
              <a:rPr kumimoji="0" lang="zh-CN" altLang="en-US"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微软雅黑 Light" panose="020B0502040204020203" charset="-122"/>
                <a:sym typeface="+mn-lt"/>
              </a:rPr>
              <a:t>的有偿使用收益、</a:t>
            </a:r>
            <a:r>
              <a:rPr kumimoji="0" lang="zh-CN" altLang="en-US" b="1" i="0" u="none" strike="noStrike" kern="1200" cap="none" spc="0" normalizeH="0" baseline="0" noProof="0" dirty="0">
                <a:ln>
                  <a:noFill/>
                </a:ln>
                <a:solidFill>
                  <a:srgbClr val="FF0000"/>
                </a:solidFill>
                <a:effectLst/>
                <a:uLnTx/>
                <a:uFillTx/>
                <a:latin typeface="微软雅黑 Light" panose="020B0502040204020203" charset="-122"/>
                <a:ea typeface="微软雅黑 Light" panose="020B0502040204020203" charset="-122"/>
                <a:cs typeface="微软雅黑 Light" panose="020B0502040204020203" charset="-122"/>
                <a:sym typeface="+mn-lt"/>
              </a:rPr>
              <a:t>商业端</a:t>
            </a:r>
            <a:r>
              <a:rPr kumimoji="0" lang="zh-CN" altLang="en-US"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微软雅黑 Light" panose="020B0502040204020203" charset="-122"/>
                <a:sym typeface="+mn-lt"/>
              </a:rPr>
              <a:t>的信息服务盈利、</a:t>
            </a:r>
            <a:r>
              <a:rPr kumimoji="0" lang="zh-CN" altLang="en-US" b="1" i="0" u="none" strike="noStrike" kern="1200" cap="none" spc="0" normalizeH="0" baseline="0" noProof="0" dirty="0">
                <a:ln>
                  <a:noFill/>
                </a:ln>
                <a:solidFill>
                  <a:srgbClr val="FF0000"/>
                </a:solidFill>
                <a:effectLst/>
                <a:uLnTx/>
                <a:uFillTx/>
                <a:latin typeface="微软雅黑 Light" panose="020B0502040204020203" charset="-122"/>
                <a:ea typeface="微软雅黑 Light" panose="020B0502040204020203" charset="-122"/>
                <a:cs typeface="微软雅黑 Light" panose="020B0502040204020203" charset="-122"/>
                <a:sym typeface="+mn-lt"/>
              </a:rPr>
              <a:t>兼职人员端</a:t>
            </a:r>
            <a:r>
              <a:rPr kumimoji="0" lang="zh-CN" altLang="en-US"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微软雅黑 Light" panose="020B0502040204020203" charset="-122"/>
                <a:sym typeface="+mn-lt"/>
              </a:rPr>
              <a:t>的中间商盈利。项目需要的商业成本不高，目标客户群体量大，整体技术已落地进行初期内测，运营发展框架明晰。</a:t>
            </a:r>
            <a:endParaRPr kumimoji="0" lang="zh-CN" altLang="en-US" b="0" i="0" u="none" strike="noStrike" kern="1200" cap="none" spc="0" normalizeH="0" baseline="0" noProof="0" dirty="0">
              <a:ln>
                <a:noFill/>
              </a:ln>
              <a:solidFill>
                <a:srgbClr val="000000"/>
              </a:solidFill>
              <a:effectLst/>
              <a:uLnTx/>
              <a:uFillTx/>
              <a:latin typeface="微软雅黑 Light" panose="020B0502040204020203" charset="-122"/>
              <a:ea typeface="微软雅黑 Light" panose="020B0502040204020203" charset="-122"/>
              <a:cs typeface="微软雅黑 Light" panose="020B0502040204020203" charset="-122"/>
              <a:sym typeface="+mn-lt"/>
            </a:endParaRPr>
          </a:p>
        </p:txBody>
      </p:sp>
      <p:sp>
        <p:nvSpPr>
          <p:cNvPr id="7" name="矩形 6"/>
          <p:cNvSpPr/>
          <p:nvPr/>
        </p:nvSpPr>
        <p:spPr>
          <a:xfrm>
            <a:off x="913011" y="214984"/>
            <a:ext cx="2214880" cy="70675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i="0" dirty="0">
                <a:effectLst/>
                <a:latin typeface="微软雅黑 Light" panose="020B0502040204020203" charset="-122"/>
                <a:ea typeface="微软雅黑 Light" panose="020B0502040204020203" charset="-122"/>
                <a:cs typeface="+mn-ea"/>
                <a:sym typeface="+mn-lt"/>
              </a:rPr>
              <a:t>项目综述</a:t>
            </a:r>
            <a:endParaRPr lang="zh-CN" altLang="en-US" sz="4000" i="0" dirty="0">
              <a:effectLst/>
              <a:latin typeface="微软雅黑 Light" panose="020B0502040204020203" charset="-122"/>
              <a:ea typeface="微软雅黑 Light" panose="020B0502040204020203" charset="-122"/>
              <a:cs typeface="+mn-ea"/>
              <a:sym typeface="+mn-lt"/>
            </a:endParaRPr>
          </a:p>
        </p:txBody>
      </p:sp>
      <p:cxnSp>
        <p:nvCxnSpPr>
          <p:cNvPr id="11" name="直接连接符 10"/>
          <p:cNvCxnSpPr/>
          <p:nvPr/>
        </p:nvCxnSpPr>
        <p:spPr>
          <a:xfrm>
            <a:off x="-1270" y="569225"/>
            <a:ext cx="914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 name="图片占位符 4" descr="D:\SOVO项目总文件\互联网+\大数据信息+\图片\搜索页.png搜索页"/>
          <p:cNvPicPr>
            <a:picLocks noGrp="1" noChangeAspect="1"/>
          </p:cNvPicPr>
          <p:nvPr/>
        </p:nvPicPr>
        <p:blipFill>
          <a:blip r:embed="rId2"/>
          <a:srcRect/>
          <a:stretch>
            <a:fillRect/>
          </a:stretch>
        </p:blipFill>
        <p:spPr>
          <a:xfrm>
            <a:off x="-10160" y="3982403"/>
            <a:ext cx="4060190" cy="2221865"/>
          </a:xfrm>
          <a:custGeom>
            <a:avLst/>
            <a:gdLst>
              <a:gd name="connsiteX0" fmla="*/ 0 w 5600700"/>
              <a:gd name="connsiteY0" fmla="*/ 0 h 6019800"/>
              <a:gd name="connsiteX1" fmla="*/ 5600700 w 5600700"/>
              <a:gd name="connsiteY1" fmla="*/ 0 h 6019800"/>
              <a:gd name="connsiteX2" fmla="*/ 5600700 w 5600700"/>
              <a:gd name="connsiteY2" fmla="*/ 6019800 h 6019800"/>
              <a:gd name="connsiteX3" fmla="*/ 0 w 5600700"/>
              <a:gd name="connsiteY3" fmla="*/ 6019800 h 6019800"/>
            </a:gdLst>
            <a:ahLst/>
            <a:cxnLst>
              <a:cxn ang="0">
                <a:pos x="connsiteX0" y="connsiteY0"/>
              </a:cxn>
              <a:cxn ang="0">
                <a:pos x="connsiteX1" y="connsiteY1"/>
              </a:cxn>
              <a:cxn ang="0">
                <a:pos x="connsiteX2" y="connsiteY2"/>
              </a:cxn>
              <a:cxn ang="0">
                <a:pos x="connsiteX3" y="connsiteY3"/>
              </a:cxn>
            </a:cxnLst>
            <a:rect l="l" t="t" r="r" b="b"/>
            <a:pathLst>
              <a:path w="5600700" h="6019800">
                <a:moveTo>
                  <a:pt x="0" y="0"/>
                </a:moveTo>
                <a:lnTo>
                  <a:pt x="5600700" y="0"/>
                </a:lnTo>
                <a:lnTo>
                  <a:pt x="5600700" y="6019800"/>
                </a:lnTo>
                <a:lnTo>
                  <a:pt x="0" y="6019800"/>
                </a:lnTo>
                <a:close/>
              </a:path>
            </a:pathLst>
          </a:custGeom>
          <a:effectLst>
            <a:outerShdw blurRad="50800" dist="38100" dir="2700000" algn="tl" rotWithShape="0">
              <a:schemeClr val="accent3">
                <a:lumMod val="60000"/>
                <a:lumOff val="40000"/>
                <a:alpha val="40000"/>
              </a:schemeClr>
            </a:outerShdw>
            <a:reflection blurRad="6350" stA="52000" endA="300" endPos="35000" dir="5400000" sy="-100000" algn="bl" rotWithShape="0"/>
          </a:effectLst>
        </p:spPr>
      </p:pic>
      <p:pic>
        <p:nvPicPr>
          <p:cNvPr id="6" name="图片 5" descr="D:\SOVO项目总文件\互联网+\大数据信息+\图片\高新咨询logo.png高新咨询logo"/>
          <p:cNvPicPr>
            <a:picLocks noChangeAspect="1"/>
          </p:cNvPicPr>
          <p:nvPr/>
        </p:nvPicPr>
        <p:blipFill>
          <a:blip r:embed="rId3"/>
          <a:srcRect/>
          <a:stretch>
            <a:fillRect/>
          </a:stretch>
        </p:blipFill>
        <p:spPr>
          <a:xfrm>
            <a:off x="10735310" y="0"/>
            <a:ext cx="1457325" cy="84391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D:\SOVO项目总文件\互联网+\大数据信息+\图片\搜索页.png搜索页"/>
          <p:cNvPicPr>
            <a:picLocks noGrp="1" noChangeAspect="1"/>
          </p:cNvPicPr>
          <p:nvPr>
            <p:ph type="pic" sz="quarter" idx="10"/>
          </p:nvPr>
        </p:nvPicPr>
        <p:blipFill>
          <a:blip r:embed="rId1"/>
          <a:srcRect/>
          <a:stretch>
            <a:fillRect/>
          </a:stretch>
        </p:blipFill>
        <p:spPr>
          <a:xfrm>
            <a:off x="-635" y="720725"/>
            <a:ext cx="12009755" cy="6043295"/>
          </a:xfrm>
        </p:spPr>
      </p:pic>
      <p:sp>
        <p:nvSpPr>
          <p:cNvPr id="4" name="Rectangle 3"/>
          <p:cNvSpPr/>
          <p:nvPr/>
        </p:nvSpPr>
        <p:spPr>
          <a:xfrm>
            <a:off x="508000" y="410029"/>
            <a:ext cx="11176000" cy="6037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pic>
        <p:nvPicPr>
          <p:cNvPr id="2" name="图片 1" descr="D:\SOVO项目总文件\互联网+\大数据信息+\图片\服务核心分析.png服务核心分析"/>
          <p:cNvPicPr>
            <a:picLocks noChangeAspect="1"/>
          </p:cNvPicPr>
          <p:nvPr/>
        </p:nvPicPr>
        <p:blipFill>
          <a:blip r:embed="rId2"/>
          <a:srcRect/>
          <a:stretch>
            <a:fillRect/>
          </a:stretch>
        </p:blipFill>
        <p:spPr>
          <a:xfrm>
            <a:off x="1460183" y="923925"/>
            <a:ext cx="9271000" cy="5330825"/>
          </a:xfrm>
          <a:prstGeom prst="rect">
            <a:avLst/>
          </a:prstGeom>
        </p:spPr>
      </p:pic>
      <p:pic>
        <p:nvPicPr>
          <p:cNvPr id="3" name="图片占位符 2" descr="D:\SOVO项目总文件\互联网+\大数据信息+\图片\科技风LOGO.png科技风LOGO"/>
          <p:cNvPicPr>
            <a:picLocks noChangeAspect="1"/>
          </p:cNvPicPr>
          <p:nvPr/>
        </p:nvPicPr>
        <p:blipFill>
          <a:blip r:embed="rId3"/>
          <a:srcRect/>
          <a:stretch>
            <a:fillRect/>
          </a:stretch>
        </p:blipFill>
        <p:spPr>
          <a:xfrm>
            <a:off x="11091545" y="0"/>
            <a:ext cx="1100455" cy="1100455"/>
          </a:xfrm>
          <a:prstGeom prst="rect">
            <a:avLst/>
          </a:prstGeom>
        </p:spPr>
      </p:pic>
      <p:grpSp>
        <p:nvGrpSpPr>
          <p:cNvPr id="35" name="组合 34"/>
          <p:cNvGrpSpPr/>
          <p:nvPr/>
        </p:nvGrpSpPr>
        <p:grpSpPr>
          <a:xfrm>
            <a:off x="6941073" y="-912222"/>
            <a:ext cx="2168014" cy="1527058"/>
            <a:chOff x="8229601" y="4999703"/>
            <a:chExt cx="3038168" cy="2462980"/>
          </a:xfrm>
          <a:solidFill>
            <a:schemeClr val="accent1">
              <a:lumMod val="60000"/>
              <a:lumOff val="40000"/>
            </a:schemeClr>
          </a:solidFill>
        </p:grpSpPr>
        <p:sp>
          <p:nvSpPr>
            <p:cNvPr id="36"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3" name="矩形 22"/>
          <p:cNvSpPr/>
          <p:nvPr/>
        </p:nvSpPr>
        <p:spPr>
          <a:xfrm>
            <a:off x="894025" y="155322"/>
            <a:ext cx="241808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服务核心</a:t>
            </a:r>
            <a:endPar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24" name="直接连接符 23"/>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11057255" y="6483350"/>
            <a:ext cx="1134745" cy="374650"/>
          </a:xfrm>
          <a:prstGeom prst="roundRect">
            <a:avLst/>
          </a:prstGeom>
          <a:solidFill>
            <a:schemeClr val="accent3">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rgbClr val="FF0000"/>
                </a:solidFill>
                <a:latin typeface="楷体" panose="02010609060101010101" charset="-122"/>
                <a:ea typeface="楷体" panose="02010609060101010101" charset="-122"/>
                <a:sym typeface="+mn-ea"/>
              </a:rPr>
              <a:t>13/</a:t>
            </a:r>
            <a:r>
              <a:rPr lang="en-US" altLang="zh-CN" sz="2400" b="1">
                <a:solidFill>
                  <a:srgbClr val="FF0000"/>
                </a:solidFill>
                <a:latin typeface="楷体" panose="02010609060101010101" charset="-122"/>
                <a:ea typeface="楷体" panose="02010609060101010101" charset="-122"/>
                <a:sym typeface="+mn-ea"/>
              </a:rPr>
              <a:t>26</a:t>
            </a:r>
            <a:endParaRPr lang="en-US" altLang="zh-CN" sz="2400" b="1">
              <a:solidFill>
                <a:srgbClr val="FF0000"/>
              </a:solidFill>
              <a:latin typeface="楷体" panose="02010609060101010101" charset="-122"/>
              <a:ea typeface="楷体" panose="02010609060101010101"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D:\SOVO项目总文件\互联网+\大数据信息+\图片\搜索页.png搜索页"/>
          <p:cNvPicPr>
            <a:picLocks noGrp="1" noChangeAspect="1"/>
          </p:cNvPicPr>
          <p:nvPr>
            <p:ph type="pic" sz="quarter" idx="10"/>
          </p:nvPr>
        </p:nvPicPr>
        <p:blipFill>
          <a:blip r:embed="rId1"/>
          <a:srcRect/>
          <a:stretch>
            <a:fillRect/>
          </a:stretch>
        </p:blipFill>
        <p:spPr>
          <a:xfrm>
            <a:off x="0" y="713105"/>
            <a:ext cx="12029440" cy="6051550"/>
          </a:xfrm>
        </p:spPr>
      </p:pic>
      <p:sp>
        <p:nvSpPr>
          <p:cNvPr id="4" name="Rectangle 3"/>
          <p:cNvSpPr/>
          <p:nvPr/>
        </p:nvSpPr>
        <p:spPr>
          <a:xfrm>
            <a:off x="508000" y="410029"/>
            <a:ext cx="11176000" cy="60379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cs typeface="+mn-ea"/>
              <a:sym typeface="+mn-lt"/>
            </a:endParaRPr>
          </a:p>
        </p:txBody>
      </p:sp>
      <p:pic>
        <p:nvPicPr>
          <p:cNvPr id="2" name="图片 1" descr="D:\SOVO项目总文件\互联网+\大数据信息+\图片\服务对象开展思维导图.png服务对象开展思维导图"/>
          <p:cNvPicPr>
            <a:picLocks noChangeAspect="1"/>
          </p:cNvPicPr>
          <p:nvPr/>
        </p:nvPicPr>
        <p:blipFill>
          <a:blip r:embed="rId2"/>
          <a:srcRect/>
          <a:stretch>
            <a:fillRect/>
          </a:stretch>
        </p:blipFill>
        <p:spPr>
          <a:xfrm>
            <a:off x="875030" y="1197610"/>
            <a:ext cx="10441940" cy="4843145"/>
          </a:xfrm>
          <a:prstGeom prst="rect">
            <a:avLst/>
          </a:prstGeom>
        </p:spPr>
      </p:pic>
      <p:grpSp>
        <p:nvGrpSpPr>
          <p:cNvPr id="35" name="组合 34"/>
          <p:cNvGrpSpPr/>
          <p:nvPr/>
        </p:nvGrpSpPr>
        <p:grpSpPr>
          <a:xfrm>
            <a:off x="6941073" y="-912222"/>
            <a:ext cx="2168014" cy="1527058"/>
            <a:chOff x="8229601" y="4999703"/>
            <a:chExt cx="3038168" cy="2462980"/>
          </a:xfrm>
          <a:solidFill>
            <a:schemeClr val="accent1">
              <a:lumMod val="60000"/>
              <a:lumOff val="40000"/>
            </a:schemeClr>
          </a:solidFill>
        </p:grpSpPr>
        <p:sp>
          <p:nvSpPr>
            <p:cNvPr id="36"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占位符 2" descr="D:\SOVO项目总文件\互联网+\大数据信息+\图片\科技风LOGO.png科技风LOGO"/>
          <p:cNvPicPr>
            <a:picLocks noChangeAspect="1"/>
          </p:cNvPicPr>
          <p:nvPr/>
        </p:nvPicPr>
        <p:blipFill>
          <a:blip r:embed="rId3"/>
          <a:srcRect/>
          <a:stretch>
            <a:fillRect/>
          </a:stretch>
        </p:blipFill>
        <p:spPr>
          <a:xfrm>
            <a:off x="11091545" y="0"/>
            <a:ext cx="1100455" cy="1100455"/>
          </a:xfrm>
          <a:prstGeom prst="rect">
            <a:avLst/>
          </a:prstGeom>
        </p:spPr>
      </p:pic>
      <p:sp>
        <p:nvSpPr>
          <p:cNvPr id="23" name="矩形 22"/>
          <p:cNvSpPr/>
          <p:nvPr/>
        </p:nvSpPr>
        <p:spPr>
          <a:xfrm>
            <a:off x="894025" y="155322"/>
            <a:ext cx="241808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服务对象</a:t>
            </a:r>
            <a:endPar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24" name="直接连接符 23"/>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11057255" y="6483350"/>
            <a:ext cx="1134745" cy="37465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olidFill>
                  <a:srgbClr val="FF0000"/>
                </a:solidFill>
                <a:latin typeface="宋体" panose="02010600030101010101" pitchFamily="2" charset="-122"/>
                <a:ea typeface="宋体" panose="02010600030101010101" pitchFamily="2" charset="-122"/>
                <a:sym typeface="+mn-ea"/>
                <a:hlinkClick r:id="rId4" action="ppaction://hlinksldjump"/>
              </a:rPr>
              <a:t>返回目录</a:t>
            </a:r>
            <a:endParaRPr lang="zh-CN" altLang="en-US">
              <a:solidFill>
                <a:srgbClr val="FF0000"/>
              </a:solidFill>
              <a:latin typeface="宋体" panose="02010600030101010101" pitchFamily="2" charset="-122"/>
              <a:ea typeface="宋体" panose="02010600030101010101" pitchFamily="2" charset="-122"/>
              <a:sym typeface="+mn-ea"/>
              <a:hlinkClick r:id="rId4" action="ppaction://hlinksldjump"/>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11995" y="5949000"/>
            <a:ext cx="2168014" cy="1527058"/>
            <a:chOff x="8229601" y="4999703"/>
            <a:chExt cx="3038168" cy="2462980"/>
          </a:xfrm>
          <a:solidFill>
            <a:schemeClr val="accent1">
              <a:lumMod val="60000"/>
              <a:lumOff val="40000"/>
            </a:schemeClr>
          </a:solidFill>
        </p:grpSpPr>
        <p:sp>
          <p:nvSpPr>
            <p:cNvPr id="3"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 name="组合 5"/>
          <p:cNvGrpSpPr/>
          <p:nvPr/>
        </p:nvGrpSpPr>
        <p:grpSpPr>
          <a:xfrm>
            <a:off x="5011995" y="-531000"/>
            <a:ext cx="2168014" cy="1527058"/>
            <a:chOff x="8229601" y="4999703"/>
            <a:chExt cx="3038168" cy="2462980"/>
          </a:xfrm>
          <a:solidFill>
            <a:schemeClr val="accent1">
              <a:lumMod val="60000"/>
              <a:lumOff val="40000"/>
            </a:schemeClr>
          </a:solidFill>
        </p:grpSpPr>
        <p:sp>
          <p:nvSpPr>
            <p:cNvPr id="7"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矩形 9"/>
          <p:cNvSpPr/>
          <p:nvPr/>
        </p:nvSpPr>
        <p:spPr>
          <a:xfrm>
            <a:off x="3582670" y="1734185"/>
            <a:ext cx="5026660" cy="1198880"/>
          </a:xfrm>
          <a:prstGeom prst="rect">
            <a:avLst/>
          </a:prstGeom>
          <a:noFill/>
          <a:ln>
            <a:noFill/>
          </a:ln>
        </p:spPr>
        <p:txBody>
          <a:bodyPr wrap="none" rtlCol="0" anchor="t">
            <a:spAutoFit/>
          </a:bodyPr>
          <a:lstStyle/>
          <a:p>
            <a:pPr lvl="0" algn="ctr">
              <a:buClrTx/>
              <a:buSzTx/>
              <a:buFontTx/>
            </a:pPr>
            <a:r>
              <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rPr>
              <a:t>05 </a:t>
            </a:r>
            <a:r>
              <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rPr>
              <a:t>商业运营</a:t>
            </a:r>
            <a:endPar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矩形 10"/>
          <p:cNvSpPr/>
          <p:nvPr/>
        </p:nvSpPr>
        <p:spPr>
          <a:xfrm>
            <a:off x="3582353" y="2933065"/>
            <a:ext cx="2633345" cy="645160"/>
          </a:xfrm>
          <a:prstGeom prst="rect">
            <a:avLst/>
          </a:prstGeom>
          <a:noFill/>
          <a:ln>
            <a:noFill/>
          </a:ln>
        </p:spPr>
        <p:txBody>
          <a:bodyPr wrap="none" rtlCol="0" anchor="t">
            <a:spAutoFit/>
            <a:scene3d>
              <a:camera prst="orthographicFront"/>
              <a:lightRig rig="threePt" dir="t"/>
            </a:scene3d>
          </a:bodyPr>
          <a:lstStyle/>
          <a:p>
            <a:pPr lvl="0" algn="ctr">
              <a:buClrTx/>
              <a:buSzTx/>
              <a:buFontTx/>
            </a:pP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5.1 </a:t>
            </a: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盈利分析</a:t>
            </a:r>
            <a:endPar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endParaRPr>
          </a:p>
        </p:txBody>
      </p:sp>
      <p:sp>
        <p:nvSpPr>
          <p:cNvPr id="12" name="矩形 11"/>
          <p:cNvSpPr/>
          <p:nvPr/>
        </p:nvSpPr>
        <p:spPr>
          <a:xfrm>
            <a:off x="3582353" y="3670935"/>
            <a:ext cx="2670175" cy="645160"/>
          </a:xfrm>
          <a:prstGeom prst="rect">
            <a:avLst/>
          </a:prstGeom>
          <a:noFill/>
          <a:ln>
            <a:noFill/>
          </a:ln>
        </p:spPr>
        <p:txBody>
          <a:bodyPr wrap="none" rtlCol="0" anchor="t">
            <a:spAutoFit/>
            <a:scene3d>
              <a:camera prst="orthographicFront"/>
              <a:lightRig rig="threePt" dir="t"/>
            </a:scene3d>
          </a:bodyPr>
          <a:lstStyle/>
          <a:p>
            <a:pPr lvl="0" algn="ctr">
              <a:buClrTx/>
              <a:buSzTx/>
              <a:buFontTx/>
            </a:pP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5.2 </a:t>
            </a: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营销推广</a:t>
            </a:r>
            <a:endPar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endParaRPr>
          </a:p>
        </p:txBody>
      </p:sp>
      <p:sp>
        <p:nvSpPr>
          <p:cNvPr id="13" name="矩形 12"/>
          <p:cNvSpPr/>
          <p:nvPr/>
        </p:nvSpPr>
        <p:spPr>
          <a:xfrm>
            <a:off x="3582671" y="4408805"/>
            <a:ext cx="2273300" cy="645160"/>
          </a:xfrm>
          <a:prstGeom prst="rect">
            <a:avLst/>
          </a:prstGeom>
          <a:noFill/>
          <a:ln>
            <a:noFill/>
          </a:ln>
        </p:spPr>
        <p:txBody>
          <a:bodyPr wrap="none" rtlCol="0" anchor="t">
            <a:spAutoFit/>
            <a:scene3d>
              <a:camera prst="orthographicFront"/>
              <a:lightRig rig="threePt" dir="t"/>
            </a:scene3d>
          </a:bodyPr>
          <a:lstStyle/>
          <a:p>
            <a:pPr lvl="0" algn="ctr">
              <a:buClrTx/>
              <a:buSzTx/>
              <a:buFontTx/>
            </a:pP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5.3 4P</a:t>
            </a: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策略</a:t>
            </a:r>
            <a:endPar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占位符 8" descr="D:\SOVO项目总文件\互联网+\大数据信息+\图片\搜索页.png搜索页"/>
          <p:cNvPicPr>
            <a:picLocks noGrp="1" noChangeAspect="1"/>
          </p:cNvPicPr>
          <p:nvPr/>
        </p:nvPicPr>
        <p:blipFill>
          <a:blip r:embed="rId1"/>
          <a:srcRect/>
          <a:stretch>
            <a:fillRect/>
          </a:stretch>
        </p:blipFill>
        <p:spPr>
          <a:xfrm>
            <a:off x="0" y="6271260"/>
            <a:ext cx="12029440" cy="493395"/>
          </a:xfrm>
          <a:prstGeom prst="rect">
            <a:avLst/>
          </a:prstGeom>
        </p:spPr>
      </p:pic>
      <p:pic>
        <p:nvPicPr>
          <p:cNvPr id="3" name="图片 2" descr="D:\SOVO项目总文件\互联网+\大数据信息+\图片\图标\gouwu_2.pnggouwu_2"/>
          <p:cNvPicPr>
            <a:picLocks noChangeAspect="1"/>
          </p:cNvPicPr>
          <p:nvPr/>
        </p:nvPicPr>
        <p:blipFill>
          <a:blip r:embed="rId2"/>
          <a:srcRect/>
          <a:stretch>
            <a:fillRect/>
          </a:stretch>
        </p:blipFill>
        <p:spPr>
          <a:xfrm>
            <a:off x="1332230" y="1347470"/>
            <a:ext cx="1379855" cy="1379855"/>
          </a:xfrm>
          <a:prstGeom prst="rect">
            <a:avLst/>
          </a:prstGeom>
        </p:spPr>
      </p:pic>
      <p:pic>
        <p:nvPicPr>
          <p:cNvPr id="5" name="图片 4" descr="D:\SOVO项目总文件\互联网+\大数据信息+\图片\图标\fangdichanjianzhu.pngfangdichanjianzhu"/>
          <p:cNvPicPr>
            <a:picLocks noChangeAspect="1"/>
          </p:cNvPicPr>
          <p:nvPr/>
        </p:nvPicPr>
        <p:blipFill>
          <a:blip r:embed="rId3"/>
          <a:srcRect/>
          <a:stretch>
            <a:fillRect/>
          </a:stretch>
        </p:blipFill>
        <p:spPr>
          <a:xfrm>
            <a:off x="8049895" y="1347470"/>
            <a:ext cx="1379855" cy="1380490"/>
          </a:xfrm>
          <a:prstGeom prst="rect">
            <a:avLst/>
          </a:prstGeom>
        </p:spPr>
      </p:pic>
      <p:pic>
        <p:nvPicPr>
          <p:cNvPr id="15" name="图片 14" descr="D:\SOVO项目总文件\互联网+\大数据信息+\图片\图标\baogao_2.pngbaogao_2"/>
          <p:cNvPicPr>
            <a:picLocks noChangeAspect="1"/>
          </p:cNvPicPr>
          <p:nvPr/>
        </p:nvPicPr>
        <p:blipFill>
          <a:blip r:embed="rId4"/>
          <a:srcRect/>
          <a:stretch>
            <a:fillRect/>
          </a:stretch>
        </p:blipFill>
        <p:spPr>
          <a:xfrm>
            <a:off x="4691063" y="1346835"/>
            <a:ext cx="1379855" cy="1380490"/>
          </a:xfrm>
          <a:prstGeom prst="rect">
            <a:avLst/>
          </a:prstGeom>
        </p:spPr>
      </p:pic>
      <p:sp>
        <p:nvSpPr>
          <p:cNvPr id="25" name="矩形 24"/>
          <p:cNvSpPr/>
          <p:nvPr/>
        </p:nvSpPr>
        <p:spPr>
          <a:xfrm>
            <a:off x="1111885" y="2951163"/>
            <a:ext cx="1821180" cy="706755"/>
          </a:xfrm>
          <a:prstGeom prst="rect">
            <a:avLst/>
          </a:prstGeom>
          <a:solidFill>
            <a:schemeClr val="accent1">
              <a:lumMod val="40000"/>
              <a:lumOff val="60000"/>
            </a:schemeClr>
          </a:solidFill>
        </p:spPr>
        <p:txBody>
          <a:bodyPr wrap="square" anchor="ctr" anchorCtr="0">
            <a:sp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微软雅黑" panose="020B0503020204020204" charset="-122"/>
                <a:ea typeface="微软雅黑" panose="020B0503020204020204" charset="-122"/>
                <a:cs typeface="微软雅黑" panose="020B0503020204020204" charset="-122"/>
                <a:sym typeface="+mn-lt"/>
              </a:rPr>
              <a:t>用户端</a:t>
            </a:r>
            <a:endParaRPr kumimoji="0" lang="zh-CN" altLang="en-US" sz="2000" b="1" i="0" u="none" strike="noStrike" kern="1200" cap="none" spc="0" normalizeH="0" baseline="0"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微软雅黑" panose="020B0503020204020204" charset="-122"/>
              <a:ea typeface="微软雅黑" panose="020B0503020204020204" charset="-122"/>
              <a:cs typeface="微软雅黑" panose="020B0503020204020204" charset="-122"/>
              <a:sym typeface="+mn-lt"/>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微软雅黑" panose="020B0503020204020204" charset="-122"/>
                <a:ea typeface="微软雅黑" panose="020B0503020204020204" charset="-122"/>
                <a:cs typeface="微软雅黑" panose="020B0503020204020204" charset="-122"/>
                <a:sym typeface="+mn-lt"/>
              </a:rPr>
              <a:t>Customers</a:t>
            </a:r>
            <a:endParaRPr kumimoji="0" lang="en-US" altLang="zh-CN" sz="2000" b="1" i="0" u="none" strike="noStrike" kern="1200" cap="none" spc="0" normalizeH="0" baseline="0"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27" name="矩形 26"/>
          <p:cNvSpPr/>
          <p:nvPr/>
        </p:nvSpPr>
        <p:spPr>
          <a:xfrm>
            <a:off x="4470400" y="2951798"/>
            <a:ext cx="1821180" cy="706755"/>
          </a:xfrm>
          <a:prstGeom prst="rect">
            <a:avLst/>
          </a:prstGeom>
          <a:solidFill>
            <a:schemeClr val="accent1">
              <a:lumMod val="40000"/>
              <a:lumOff val="60000"/>
            </a:schemeClr>
          </a:solidFill>
        </p:spPr>
        <p:txBody>
          <a:bodyPr wrap="square" anchor="ctr" anchorCtr="0">
            <a:sp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ts val="0"/>
              </a:spcBef>
              <a:spcAft>
                <a:spcPts val="0"/>
              </a:spcAft>
              <a:buClrTx/>
              <a:buSzTx/>
              <a:buFontTx/>
              <a:defRPr/>
            </a:pPr>
            <a:r>
              <a:rPr lang="zh-CN" altLang="en-US" sz="2000" b="1"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微软雅黑" panose="020B0503020204020204" charset="-122"/>
                <a:ea typeface="微软雅黑" panose="020B0503020204020204" charset="-122"/>
                <a:cs typeface="微软雅黑" panose="020B0503020204020204" charset="-122"/>
                <a:sym typeface="+mn-lt"/>
              </a:rPr>
              <a:t>兼职端</a:t>
            </a:r>
            <a:endParaRPr lang="zh-CN" altLang="en-US" sz="2000" b="1"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微软雅黑" panose="020B0503020204020204" charset="-122"/>
              <a:ea typeface="微软雅黑" panose="020B0503020204020204" charset="-122"/>
              <a:cs typeface="微软雅黑" panose="020B0503020204020204" charset="-122"/>
              <a:sym typeface="+mn-lt"/>
            </a:endParaRPr>
          </a:p>
          <a:p>
            <a:pPr lvl="0" algn="ctr">
              <a:spcBef>
                <a:spcPts val="0"/>
              </a:spcBef>
              <a:spcAft>
                <a:spcPts val="0"/>
              </a:spcAft>
              <a:buClrTx/>
              <a:buSzTx/>
              <a:buFontTx/>
              <a:defRPr/>
            </a:pPr>
            <a:r>
              <a:rPr lang="zh-CN" altLang="en-US" sz="2000" b="1"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微软雅黑" panose="020B0503020204020204" charset="-122"/>
                <a:ea typeface="微软雅黑" panose="020B0503020204020204" charset="-122"/>
                <a:cs typeface="微软雅黑" panose="020B0503020204020204" charset="-122"/>
                <a:sym typeface="+mn-lt"/>
              </a:rPr>
              <a:t>Profession</a:t>
            </a:r>
            <a:endParaRPr lang="zh-CN" altLang="en-US" sz="2000" b="1"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29" name="矩形 28"/>
          <p:cNvSpPr/>
          <p:nvPr/>
        </p:nvSpPr>
        <p:spPr>
          <a:xfrm>
            <a:off x="7828915" y="2951798"/>
            <a:ext cx="1821180" cy="706755"/>
          </a:xfrm>
          <a:prstGeom prst="rect">
            <a:avLst/>
          </a:prstGeom>
          <a:solidFill>
            <a:schemeClr val="accent1">
              <a:lumMod val="40000"/>
              <a:lumOff val="60000"/>
            </a:schemeClr>
          </a:solidFill>
        </p:spPr>
        <p:txBody>
          <a:bodyPr wrap="square" anchor="ctr" anchorCtr="0">
            <a:spAutoFit/>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a:spcBef>
                <a:spcPts val="0"/>
              </a:spcBef>
              <a:spcAft>
                <a:spcPts val="0"/>
              </a:spcAft>
              <a:buClrTx/>
              <a:buSzTx/>
              <a:buFontTx/>
              <a:defRPr/>
            </a:pPr>
            <a:r>
              <a:rPr lang="zh-CN" altLang="en-US" sz="2000" b="1"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微软雅黑" panose="020B0503020204020204" charset="-122"/>
                <a:ea typeface="微软雅黑" panose="020B0503020204020204" charset="-122"/>
                <a:cs typeface="微软雅黑" panose="020B0503020204020204" charset="-122"/>
                <a:sym typeface="+mn-lt"/>
              </a:rPr>
              <a:t>商业端</a:t>
            </a:r>
            <a:endParaRPr lang="zh-CN" altLang="en-US" sz="2000" b="1"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微软雅黑" panose="020B0503020204020204" charset="-122"/>
              <a:ea typeface="微软雅黑" panose="020B0503020204020204" charset="-122"/>
              <a:cs typeface="微软雅黑" panose="020B0503020204020204" charset="-122"/>
              <a:sym typeface="+mn-lt"/>
            </a:endParaRPr>
          </a:p>
          <a:p>
            <a:pPr lvl="0" algn="ctr">
              <a:spcBef>
                <a:spcPts val="0"/>
              </a:spcBef>
              <a:spcAft>
                <a:spcPts val="0"/>
              </a:spcAft>
              <a:buClrTx/>
              <a:buSzTx/>
              <a:buFontTx/>
              <a:defRPr/>
            </a:pPr>
            <a:r>
              <a:rPr lang="zh-CN" altLang="en-US" sz="2000" b="1"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微软雅黑" panose="020B0503020204020204" charset="-122"/>
                <a:ea typeface="微软雅黑" panose="020B0503020204020204" charset="-122"/>
                <a:cs typeface="微软雅黑" panose="020B0503020204020204" charset="-122"/>
                <a:sym typeface="+mn-lt"/>
              </a:rPr>
              <a:t>Business</a:t>
            </a:r>
            <a:endParaRPr lang="zh-CN" altLang="en-US" sz="2000" b="1" noProof="0" dirty="0">
              <a:ln w="9525" cmpd="sng">
                <a:solidFill>
                  <a:schemeClr val="accent1"/>
                </a:solidFill>
                <a:prstDash val="solid"/>
              </a:ln>
              <a:solidFill>
                <a:srgbClr val="70AD47">
                  <a:tint val="1000"/>
                </a:srgbClr>
              </a:solidFill>
              <a:effectLst>
                <a:glow rad="38100">
                  <a:schemeClr val="accent1">
                    <a:alpha val="40000"/>
                  </a:schemeClr>
                </a:glow>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30" name="流程图: 离页连接符 29"/>
          <p:cNvSpPr/>
          <p:nvPr/>
        </p:nvSpPr>
        <p:spPr>
          <a:xfrm>
            <a:off x="1111885" y="3882390"/>
            <a:ext cx="1821180" cy="2139950"/>
          </a:xfrm>
          <a:prstGeom prst="flowChartOffpageConnector">
            <a:avLst/>
          </a:prstGeom>
          <a:solidFill>
            <a:schemeClr val="accent1">
              <a:lumMod val="60000"/>
              <a:lumOff val="40000"/>
            </a:schemeClr>
          </a:solidFill>
          <a:ln>
            <a:solidFill>
              <a:schemeClr val="accent3">
                <a:lumMod val="60000"/>
                <a:lumOff val="40000"/>
              </a:schemeClr>
            </a:solidFill>
          </a:ln>
          <a:effectLst>
            <a:reflection blurRad="63500" stA="35000" endA="300" endPos="35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charset="-122"/>
                <a:ea typeface="微软雅黑" panose="020B0503020204020204" charset="-122"/>
              </a:rPr>
              <a:t>数据带来价值</a:t>
            </a:r>
            <a:endParaRPr lang="zh-CN" altLang="en-US" sz="2000" b="1">
              <a:latin typeface="微软雅黑" panose="020B0503020204020204" charset="-122"/>
              <a:ea typeface="微软雅黑" panose="020B0503020204020204" charset="-122"/>
            </a:endParaRPr>
          </a:p>
          <a:p>
            <a:pPr algn="ctr"/>
            <a:endParaRPr lang="zh-CN" altLang="en-US" sz="2000" b="1">
              <a:latin typeface="微软雅黑" panose="020B0503020204020204" charset="-122"/>
              <a:ea typeface="微软雅黑" panose="020B0503020204020204" charset="-122"/>
            </a:endParaRPr>
          </a:p>
          <a:p>
            <a:pPr algn="ctr"/>
            <a:r>
              <a:rPr lang="zh-CN" altLang="en-US" sz="2000" b="1">
                <a:latin typeface="微软雅黑" panose="020B0503020204020204" charset="-122"/>
                <a:ea typeface="微软雅黑" panose="020B0503020204020204" charset="-122"/>
              </a:rPr>
              <a:t>单次有偿搜索</a:t>
            </a:r>
            <a:endParaRPr lang="zh-CN" altLang="en-US" sz="2000" b="1">
              <a:latin typeface="微软雅黑" panose="020B0503020204020204" charset="-122"/>
              <a:ea typeface="微软雅黑" panose="020B0503020204020204" charset="-122"/>
            </a:endParaRPr>
          </a:p>
          <a:p>
            <a:pPr algn="ctr"/>
            <a:endParaRPr lang="zh-CN" altLang="en-US" sz="2000" b="1">
              <a:latin typeface="微软雅黑" panose="020B0503020204020204" charset="-122"/>
              <a:ea typeface="微软雅黑" panose="020B0503020204020204" charset="-122"/>
            </a:endParaRPr>
          </a:p>
          <a:p>
            <a:pPr algn="ctr"/>
            <a:r>
              <a:rPr lang="zh-CN" altLang="en-US" sz="2000" b="1">
                <a:latin typeface="微软雅黑" panose="020B0503020204020204" charset="-122"/>
                <a:ea typeface="微软雅黑" panose="020B0503020204020204" charset="-122"/>
              </a:rPr>
              <a:t>会员营销</a:t>
            </a:r>
            <a:endParaRPr lang="zh-CN" altLang="en-US" sz="2000" b="1">
              <a:latin typeface="微软雅黑" panose="020B0503020204020204" charset="-122"/>
              <a:ea typeface="微软雅黑" panose="020B0503020204020204" charset="-122"/>
            </a:endParaRPr>
          </a:p>
        </p:txBody>
      </p:sp>
      <p:sp>
        <p:nvSpPr>
          <p:cNvPr id="31" name="流程图: 离页连接符 30"/>
          <p:cNvSpPr/>
          <p:nvPr/>
        </p:nvSpPr>
        <p:spPr>
          <a:xfrm>
            <a:off x="4470400" y="3883660"/>
            <a:ext cx="1821180" cy="2139950"/>
          </a:xfrm>
          <a:prstGeom prst="flowChartOffpageConnector">
            <a:avLst/>
          </a:prstGeom>
          <a:solidFill>
            <a:schemeClr val="accent1">
              <a:lumMod val="60000"/>
              <a:lumOff val="40000"/>
            </a:schemeClr>
          </a:solidFill>
          <a:ln>
            <a:solidFill>
              <a:schemeClr val="accent3">
                <a:lumMod val="60000"/>
                <a:lumOff val="40000"/>
              </a:schemeClr>
            </a:solidFill>
          </a:ln>
          <a:effectLst>
            <a:reflection blurRad="63500" stA="35000" endA="300" endPos="35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charset="-122"/>
                <a:ea typeface="微软雅黑" panose="020B0503020204020204" charset="-122"/>
              </a:rPr>
              <a:t>入驻兼职</a:t>
            </a:r>
            <a:endParaRPr lang="zh-CN" altLang="en-US" sz="2000" b="1">
              <a:latin typeface="微软雅黑" panose="020B0503020204020204" charset="-122"/>
              <a:ea typeface="微软雅黑" panose="020B0503020204020204" charset="-122"/>
            </a:endParaRPr>
          </a:p>
          <a:p>
            <a:pPr algn="ctr"/>
            <a:endParaRPr lang="zh-CN" altLang="en-US" sz="2000" b="1">
              <a:latin typeface="微软雅黑" panose="020B0503020204020204" charset="-122"/>
              <a:ea typeface="微软雅黑" panose="020B0503020204020204" charset="-122"/>
            </a:endParaRPr>
          </a:p>
          <a:p>
            <a:pPr algn="ctr"/>
            <a:r>
              <a:rPr lang="zh-CN" altLang="en-US" sz="2000" b="1">
                <a:latin typeface="微软雅黑" panose="020B0503020204020204" charset="-122"/>
                <a:ea typeface="微软雅黑" panose="020B0503020204020204" charset="-122"/>
              </a:rPr>
              <a:t>闲时接单收益</a:t>
            </a:r>
            <a:endParaRPr lang="zh-CN" altLang="en-US" sz="2000" b="1">
              <a:latin typeface="微软雅黑" panose="020B0503020204020204" charset="-122"/>
              <a:ea typeface="微软雅黑" panose="020B0503020204020204" charset="-122"/>
            </a:endParaRPr>
          </a:p>
          <a:p>
            <a:pPr algn="ctr"/>
            <a:endParaRPr lang="zh-CN" altLang="en-US" sz="2000" b="1">
              <a:latin typeface="微软雅黑" panose="020B0503020204020204" charset="-122"/>
              <a:ea typeface="微软雅黑" panose="020B0503020204020204" charset="-122"/>
            </a:endParaRPr>
          </a:p>
          <a:p>
            <a:pPr algn="ctr"/>
            <a:r>
              <a:rPr lang="zh-CN" altLang="en-US" sz="2000" b="1">
                <a:latin typeface="微软雅黑" panose="020B0503020204020204" charset="-122"/>
                <a:ea typeface="微软雅黑" panose="020B0503020204020204" charset="-122"/>
              </a:rPr>
              <a:t>兼职转正</a:t>
            </a:r>
            <a:endParaRPr lang="zh-CN" altLang="en-US" sz="2000" b="1">
              <a:latin typeface="微软雅黑" panose="020B0503020204020204" charset="-122"/>
              <a:ea typeface="微软雅黑" panose="020B0503020204020204" charset="-122"/>
            </a:endParaRPr>
          </a:p>
        </p:txBody>
      </p:sp>
      <p:sp>
        <p:nvSpPr>
          <p:cNvPr id="32" name="流程图: 离页连接符 31"/>
          <p:cNvSpPr/>
          <p:nvPr/>
        </p:nvSpPr>
        <p:spPr>
          <a:xfrm>
            <a:off x="7828915" y="3883025"/>
            <a:ext cx="1821180" cy="2139950"/>
          </a:xfrm>
          <a:prstGeom prst="flowChartOffpageConnector">
            <a:avLst/>
          </a:prstGeom>
          <a:solidFill>
            <a:schemeClr val="accent1">
              <a:lumMod val="60000"/>
              <a:lumOff val="40000"/>
            </a:schemeClr>
          </a:solidFill>
          <a:ln>
            <a:solidFill>
              <a:schemeClr val="accent3">
                <a:lumMod val="60000"/>
                <a:lumOff val="40000"/>
              </a:schemeClr>
            </a:solidFill>
          </a:ln>
          <a:effectLst>
            <a:reflection blurRad="63500" stA="35000" endA="300" endPos="35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latin typeface="微软雅黑" panose="020B0503020204020204" charset="-122"/>
                <a:ea typeface="微软雅黑" panose="020B0503020204020204" charset="-122"/>
              </a:rPr>
              <a:t>非竞价广告</a:t>
            </a:r>
            <a:endParaRPr lang="zh-CN" altLang="en-US" sz="2000" b="1">
              <a:latin typeface="微软雅黑" panose="020B0503020204020204" charset="-122"/>
              <a:ea typeface="微软雅黑" panose="020B0503020204020204" charset="-122"/>
            </a:endParaRPr>
          </a:p>
          <a:p>
            <a:pPr algn="ctr"/>
            <a:endParaRPr lang="zh-CN" altLang="en-US" sz="2000" b="1">
              <a:latin typeface="微软雅黑" panose="020B0503020204020204" charset="-122"/>
              <a:ea typeface="微软雅黑" panose="020B0503020204020204" charset="-122"/>
            </a:endParaRPr>
          </a:p>
          <a:p>
            <a:pPr algn="ctr"/>
            <a:r>
              <a:rPr lang="zh-CN" altLang="en-US" sz="2000" b="1">
                <a:latin typeface="微软雅黑" panose="020B0503020204020204" charset="-122"/>
                <a:ea typeface="微软雅黑" panose="020B0503020204020204" charset="-122"/>
              </a:rPr>
              <a:t>商业数据合作</a:t>
            </a:r>
            <a:endParaRPr lang="zh-CN" altLang="en-US" sz="2000" b="1">
              <a:latin typeface="微软雅黑" panose="020B0503020204020204" charset="-122"/>
              <a:ea typeface="微软雅黑" panose="020B0503020204020204" charset="-122"/>
            </a:endParaRPr>
          </a:p>
          <a:p>
            <a:pPr algn="ctr"/>
            <a:endParaRPr lang="zh-CN" altLang="en-US" sz="2000" b="1">
              <a:latin typeface="微软雅黑" panose="020B0503020204020204" charset="-122"/>
              <a:ea typeface="微软雅黑" panose="020B0503020204020204" charset="-122"/>
            </a:endParaRPr>
          </a:p>
          <a:p>
            <a:pPr algn="ctr"/>
            <a:r>
              <a:rPr lang="zh-CN" altLang="en-US" sz="2000" b="1">
                <a:latin typeface="微软雅黑" panose="020B0503020204020204" charset="-122"/>
                <a:ea typeface="微软雅黑" panose="020B0503020204020204" charset="-122"/>
              </a:rPr>
              <a:t>中小企业竞标</a:t>
            </a:r>
            <a:endParaRPr lang="zh-CN" altLang="en-US" sz="2000" b="1">
              <a:latin typeface="微软雅黑" panose="020B0503020204020204" charset="-122"/>
              <a:ea typeface="微软雅黑" panose="020B0503020204020204" charset="-122"/>
            </a:endParaRPr>
          </a:p>
        </p:txBody>
      </p:sp>
      <p:grpSp>
        <p:nvGrpSpPr>
          <p:cNvPr id="35" name="组合 34"/>
          <p:cNvGrpSpPr/>
          <p:nvPr/>
        </p:nvGrpSpPr>
        <p:grpSpPr>
          <a:xfrm>
            <a:off x="6941073" y="-912222"/>
            <a:ext cx="2168014" cy="1527058"/>
            <a:chOff x="8229601" y="4999703"/>
            <a:chExt cx="3038168" cy="2462980"/>
          </a:xfrm>
          <a:solidFill>
            <a:schemeClr val="accent1">
              <a:lumMod val="60000"/>
              <a:lumOff val="40000"/>
            </a:schemeClr>
          </a:solidFill>
        </p:grpSpPr>
        <p:sp>
          <p:nvSpPr>
            <p:cNvPr id="36"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 name="矩形 5"/>
          <p:cNvSpPr/>
          <p:nvPr/>
        </p:nvSpPr>
        <p:spPr>
          <a:xfrm>
            <a:off x="894025" y="155322"/>
            <a:ext cx="241808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盈利分析</a:t>
            </a:r>
            <a:endPar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24" name="直接连接符 23"/>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图片占位符 12" descr="D:\SOVO项目总文件\互联网+\大数据信息+\图片\科技风LOGO.png科技风LOGO"/>
          <p:cNvPicPr>
            <a:picLocks noGrp="1" noChangeAspect="1"/>
          </p:cNvPicPr>
          <p:nvPr>
            <p:ph type="pic" sz="quarter" idx="10"/>
          </p:nvPr>
        </p:nvPicPr>
        <p:blipFill>
          <a:blip r:embed="rId5"/>
          <a:srcRect/>
          <a:stretch>
            <a:fillRect/>
          </a:stretch>
        </p:blipFill>
        <p:spPr>
          <a:xfrm>
            <a:off x="11091545" y="0"/>
            <a:ext cx="1100455" cy="1100455"/>
          </a:xfrm>
          <a:prstGeom prst="rect">
            <a:avLst/>
          </a:prstGeom>
        </p:spPr>
      </p:pic>
      <p:sp>
        <p:nvSpPr>
          <p:cNvPr id="4" name="圆角矩形 3"/>
          <p:cNvSpPr/>
          <p:nvPr/>
        </p:nvSpPr>
        <p:spPr>
          <a:xfrm>
            <a:off x="11057255" y="6483350"/>
            <a:ext cx="1134745" cy="374650"/>
          </a:xfrm>
          <a:prstGeom prst="roundRect">
            <a:avLst/>
          </a:prstGeom>
          <a:solidFill>
            <a:schemeClr val="accent3">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rgbClr val="FF0000"/>
                </a:solidFill>
                <a:latin typeface="楷体" panose="02010609060101010101" charset="-122"/>
                <a:ea typeface="楷体" panose="02010609060101010101" charset="-122"/>
                <a:sym typeface="+mn-ea"/>
              </a:rPr>
              <a:t>15/</a:t>
            </a:r>
            <a:r>
              <a:rPr lang="en-US" altLang="zh-CN" sz="2400" b="1">
                <a:solidFill>
                  <a:srgbClr val="FF0000"/>
                </a:solidFill>
                <a:latin typeface="楷体" panose="02010609060101010101" charset="-122"/>
                <a:ea typeface="楷体" panose="02010609060101010101" charset="-122"/>
                <a:sym typeface="+mn-ea"/>
              </a:rPr>
              <a:t>26</a:t>
            </a:r>
            <a:endParaRPr lang="en-US" altLang="zh-CN" sz="2400" b="1">
              <a:solidFill>
                <a:srgbClr val="FF0000"/>
              </a:solidFill>
              <a:latin typeface="楷体" panose="02010609060101010101" charset="-122"/>
              <a:ea typeface="楷体" panose="02010609060101010101" charset="-122"/>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8328494" y="4225282"/>
            <a:ext cx="3177304" cy="2010418"/>
          </a:xfrm>
          <a:prstGeom prst="rect">
            <a:avLst/>
          </a:prstGeom>
          <a:solidFill>
            <a:schemeClr val="bg1"/>
          </a:solidFill>
          <a:ln>
            <a:noFill/>
          </a:ln>
          <a:effectLst>
            <a:outerShdw blurRad="2667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pic>
        <p:nvPicPr>
          <p:cNvPr id="14" name="图片 13" descr="lvyou_1"/>
          <p:cNvPicPr>
            <a:picLocks noChangeAspect="1"/>
          </p:cNvPicPr>
          <p:nvPr/>
        </p:nvPicPr>
        <p:blipFill>
          <a:blip r:embed="rId1"/>
          <a:stretch>
            <a:fillRect/>
          </a:stretch>
        </p:blipFill>
        <p:spPr>
          <a:xfrm>
            <a:off x="10788650" y="4350385"/>
            <a:ext cx="511175" cy="511175"/>
          </a:xfrm>
          <a:prstGeom prst="rect">
            <a:avLst/>
          </a:prstGeom>
          <a:noFill/>
        </p:spPr>
      </p:pic>
      <p:sp>
        <p:nvSpPr>
          <p:cNvPr id="8" name="Rectangle 7"/>
          <p:cNvSpPr/>
          <p:nvPr/>
        </p:nvSpPr>
        <p:spPr>
          <a:xfrm>
            <a:off x="8328494" y="1666568"/>
            <a:ext cx="3177304" cy="2010418"/>
          </a:xfrm>
          <a:prstGeom prst="rect">
            <a:avLst/>
          </a:prstGeom>
          <a:solidFill>
            <a:schemeClr val="bg1"/>
          </a:solidFill>
          <a:ln>
            <a:noFill/>
          </a:ln>
          <a:effectLst>
            <a:outerShdw blurRad="2667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pic>
        <p:nvPicPr>
          <p:cNvPr id="10" name="图片 9" descr="kcb_hangyeicon-"/>
          <p:cNvPicPr>
            <a:picLocks noChangeAspect="1"/>
          </p:cNvPicPr>
          <p:nvPr/>
        </p:nvPicPr>
        <p:blipFill>
          <a:blip r:embed="rId2"/>
          <a:stretch>
            <a:fillRect/>
          </a:stretch>
        </p:blipFill>
        <p:spPr>
          <a:xfrm>
            <a:off x="10694670" y="1843405"/>
            <a:ext cx="605155" cy="605155"/>
          </a:xfrm>
          <a:prstGeom prst="rect">
            <a:avLst/>
          </a:prstGeom>
        </p:spPr>
      </p:pic>
      <p:sp>
        <p:nvSpPr>
          <p:cNvPr id="6" name="Rectangle 5"/>
          <p:cNvSpPr/>
          <p:nvPr/>
        </p:nvSpPr>
        <p:spPr>
          <a:xfrm>
            <a:off x="4507348" y="1666568"/>
            <a:ext cx="3177304" cy="2010418"/>
          </a:xfrm>
          <a:prstGeom prst="rect">
            <a:avLst/>
          </a:prstGeom>
          <a:solidFill>
            <a:schemeClr val="accent1">
              <a:lumMod val="60000"/>
              <a:lumOff val="40000"/>
            </a:schemeClr>
          </a:solidFill>
          <a:ln>
            <a:noFill/>
          </a:ln>
          <a:effectLst>
            <a:outerShdw blurRad="2667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cs typeface="+mn-ea"/>
              <a:sym typeface="+mn-lt"/>
            </a:endParaRPr>
          </a:p>
        </p:txBody>
      </p:sp>
      <p:sp>
        <p:nvSpPr>
          <p:cNvPr id="11" name="Rectangle 10"/>
          <p:cNvSpPr/>
          <p:nvPr/>
        </p:nvSpPr>
        <p:spPr>
          <a:xfrm>
            <a:off x="4507348" y="4225282"/>
            <a:ext cx="3177304" cy="2010418"/>
          </a:xfrm>
          <a:prstGeom prst="rect">
            <a:avLst/>
          </a:prstGeom>
          <a:solidFill>
            <a:schemeClr val="bg1"/>
          </a:solidFill>
          <a:ln>
            <a:noFill/>
          </a:ln>
          <a:effectLst>
            <a:outerShdw blurRad="2667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30" name="Freeform 29"/>
          <p:cNvSpPr>
            <a:spLocks noEditPoints="1"/>
          </p:cNvSpPr>
          <p:nvPr/>
        </p:nvSpPr>
        <p:spPr bwMode="auto">
          <a:xfrm>
            <a:off x="6956703" y="4376750"/>
            <a:ext cx="362997" cy="362997"/>
          </a:xfrm>
          <a:custGeom>
            <a:avLst/>
            <a:gdLst>
              <a:gd name="T0" fmla="*/ 406 w 496"/>
              <a:gd name="T1" fmla="*/ 492 h 496"/>
              <a:gd name="T2" fmla="*/ 5 w 496"/>
              <a:gd name="T3" fmla="*/ 89 h 496"/>
              <a:gd name="T4" fmla="*/ 6 w 496"/>
              <a:gd name="T5" fmla="*/ 0 h 496"/>
              <a:gd name="T6" fmla="*/ 495 w 496"/>
              <a:gd name="T7" fmla="*/ 493 h 496"/>
              <a:gd name="T8" fmla="*/ 406 w 496"/>
              <a:gd name="T9" fmla="*/ 492 h 496"/>
              <a:gd name="T10" fmla="*/ 78 w 496"/>
              <a:gd name="T11" fmla="*/ 419 h 496"/>
              <a:gd name="T12" fmla="*/ 78 w 496"/>
              <a:gd name="T13" fmla="*/ 479 h 496"/>
              <a:gd name="T14" fmla="*/ 17 w 496"/>
              <a:gd name="T15" fmla="*/ 479 h 496"/>
              <a:gd name="T16" fmla="*/ 17 w 496"/>
              <a:gd name="T17" fmla="*/ 419 h 496"/>
              <a:gd name="T18" fmla="*/ 78 w 496"/>
              <a:gd name="T19" fmla="*/ 419 h 496"/>
              <a:gd name="T20" fmla="*/ 227 w 496"/>
              <a:gd name="T21" fmla="*/ 492 h 496"/>
              <a:gd name="T22" fmla="*/ 138 w 496"/>
              <a:gd name="T23" fmla="*/ 492 h 496"/>
              <a:gd name="T24" fmla="*/ 4 w 496"/>
              <a:gd name="T25" fmla="*/ 357 h 496"/>
              <a:gd name="T26" fmla="*/ 5 w 496"/>
              <a:gd name="T27" fmla="*/ 268 h 496"/>
              <a:gd name="T28" fmla="*/ 227 w 496"/>
              <a:gd name="T29" fmla="*/ 492 h 496"/>
              <a:gd name="T30" fmla="*/ 361 w 496"/>
              <a:gd name="T31" fmla="*/ 492 h 496"/>
              <a:gd name="T32" fmla="*/ 272 w 496"/>
              <a:gd name="T33" fmla="*/ 492 h 496"/>
              <a:gd name="T34" fmla="*/ 5 w 496"/>
              <a:gd name="T35" fmla="*/ 223 h 496"/>
              <a:gd name="T36" fmla="*/ 5 w 496"/>
              <a:gd name="T37" fmla="*/ 134 h 496"/>
              <a:gd name="T38" fmla="*/ 361 w 496"/>
              <a:gd name="T39" fmla="*/ 492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6" h="496">
                <a:moveTo>
                  <a:pt x="406" y="492"/>
                </a:moveTo>
                <a:cubicBezTo>
                  <a:pt x="407" y="271"/>
                  <a:pt x="227" y="90"/>
                  <a:pt x="5" y="89"/>
                </a:cubicBezTo>
                <a:lnTo>
                  <a:pt x="6" y="0"/>
                </a:lnTo>
                <a:cubicBezTo>
                  <a:pt x="277" y="1"/>
                  <a:pt x="496" y="222"/>
                  <a:pt x="495" y="493"/>
                </a:cubicBezTo>
                <a:lnTo>
                  <a:pt x="406" y="492"/>
                </a:lnTo>
                <a:close/>
                <a:moveTo>
                  <a:pt x="78" y="419"/>
                </a:moveTo>
                <a:cubicBezTo>
                  <a:pt x="94" y="436"/>
                  <a:pt x="94" y="463"/>
                  <a:pt x="78" y="479"/>
                </a:cubicBezTo>
                <a:cubicBezTo>
                  <a:pt x="61" y="496"/>
                  <a:pt x="34" y="496"/>
                  <a:pt x="17" y="479"/>
                </a:cubicBezTo>
                <a:cubicBezTo>
                  <a:pt x="0" y="462"/>
                  <a:pt x="0" y="435"/>
                  <a:pt x="17" y="419"/>
                </a:cubicBezTo>
                <a:cubicBezTo>
                  <a:pt x="34" y="402"/>
                  <a:pt x="61" y="402"/>
                  <a:pt x="78" y="419"/>
                </a:cubicBezTo>
                <a:close/>
                <a:moveTo>
                  <a:pt x="227" y="492"/>
                </a:moveTo>
                <a:lnTo>
                  <a:pt x="138" y="492"/>
                </a:lnTo>
                <a:cubicBezTo>
                  <a:pt x="138" y="418"/>
                  <a:pt x="78" y="357"/>
                  <a:pt x="4" y="357"/>
                </a:cubicBezTo>
                <a:lnTo>
                  <a:pt x="5" y="268"/>
                </a:lnTo>
                <a:cubicBezTo>
                  <a:pt x="128" y="268"/>
                  <a:pt x="228" y="369"/>
                  <a:pt x="227" y="492"/>
                </a:cubicBezTo>
                <a:close/>
                <a:moveTo>
                  <a:pt x="361" y="492"/>
                </a:moveTo>
                <a:lnTo>
                  <a:pt x="272" y="492"/>
                </a:lnTo>
                <a:cubicBezTo>
                  <a:pt x="272" y="344"/>
                  <a:pt x="153" y="224"/>
                  <a:pt x="5" y="223"/>
                </a:cubicBezTo>
                <a:lnTo>
                  <a:pt x="5" y="134"/>
                </a:lnTo>
                <a:cubicBezTo>
                  <a:pt x="202" y="135"/>
                  <a:pt x="362" y="295"/>
                  <a:pt x="361" y="492"/>
                </a:cubicBezTo>
                <a:close/>
              </a:path>
            </a:pathLst>
          </a:custGeom>
          <a:solidFill>
            <a:schemeClr val="accent1">
              <a:lumMod val="60000"/>
              <a:lumOff val="40000"/>
            </a:schemeClr>
          </a:solidFill>
          <a:ln>
            <a:noFill/>
          </a:ln>
        </p:spPr>
        <p:txBody>
          <a:bodyPr vert="horz" wrap="square" lIns="146078" tIns="73039" rIns="146078" bIns="73039" numCol="1" anchor="t" anchorCtr="0" compatLnSpc="1"/>
          <a:lstStyle/>
          <a:p>
            <a:endParaRPr lang="en-US" sz="2875">
              <a:cs typeface="+mn-ea"/>
              <a:sym typeface="+mn-lt"/>
            </a:endParaRPr>
          </a:p>
        </p:txBody>
      </p:sp>
      <p:sp>
        <p:nvSpPr>
          <p:cNvPr id="31" name="Freeform 207"/>
          <p:cNvSpPr>
            <a:spLocks noEditPoints="1"/>
          </p:cNvSpPr>
          <p:nvPr/>
        </p:nvSpPr>
        <p:spPr bwMode="auto">
          <a:xfrm>
            <a:off x="6927071" y="1905264"/>
            <a:ext cx="390871" cy="522283"/>
          </a:xfrm>
          <a:custGeom>
            <a:avLst/>
            <a:gdLst>
              <a:gd name="T0" fmla="*/ 609 w 609"/>
              <a:gd name="T1" fmla="*/ 813 h 813"/>
              <a:gd name="T2" fmla="*/ 0 w 609"/>
              <a:gd name="T3" fmla="*/ 813 h 813"/>
              <a:gd name="T4" fmla="*/ 0 w 609"/>
              <a:gd name="T5" fmla="*/ 102 h 813"/>
              <a:gd name="T6" fmla="*/ 78 w 609"/>
              <a:gd name="T7" fmla="*/ 102 h 813"/>
              <a:gd name="T8" fmla="*/ 102 w 609"/>
              <a:gd name="T9" fmla="*/ 102 h 813"/>
              <a:gd name="T10" fmla="*/ 153 w 609"/>
              <a:gd name="T11" fmla="*/ 102 h 813"/>
              <a:gd name="T12" fmla="*/ 153 w 609"/>
              <a:gd name="T13" fmla="*/ 51 h 813"/>
              <a:gd name="T14" fmla="*/ 232 w 609"/>
              <a:gd name="T15" fmla="*/ 51 h 813"/>
              <a:gd name="T16" fmla="*/ 304 w 609"/>
              <a:gd name="T17" fmla="*/ 0 h 813"/>
              <a:gd name="T18" fmla="*/ 376 w 609"/>
              <a:gd name="T19" fmla="*/ 51 h 813"/>
              <a:gd name="T20" fmla="*/ 456 w 609"/>
              <a:gd name="T21" fmla="*/ 51 h 813"/>
              <a:gd name="T22" fmla="*/ 456 w 609"/>
              <a:gd name="T23" fmla="*/ 102 h 813"/>
              <a:gd name="T24" fmla="*/ 506 w 609"/>
              <a:gd name="T25" fmla="*/ 102 h 813"/>
              <a:gd name="T26" fmla="*/ 525 w 609"/>
              <a:gd name="T27" fmla="*/ 102 h 813"/>
              <a:gd name="T28" fmla="*/ 609 w 609"/>
              <a:gd name="T29" fmla="*/ 102 h 813"/>
              <a:gd name="T30" fmla="*/ 609 w 609"/>
              <a:gd name="T31" fmla="*/ 813 h 813"/>
              <a:gd name="T32" fmla="*/ 456 w 609"/>
              <a:gd name="T33" fmla="*/ 357 h 813"/>
              <a:gd name="T34" fmla="*/ 152 w 609"/>
              <a:gd name="T35" fmla="*/ 357 h 813"/>
              <a:gd name="T36" fmla="*/ 152 w 609"/>
              <a:gd name="T37" fmla="*/ 307 h 813"/>
              <a:gd name="T38" fmla="*/ 456 w 609"/>
              <a:gd name="T39" fmla="*/ 307 h 813"/>
              <a:gd name="T40" fmla="*/ 456 w 609"/>
              <a:gd name="T41" fmla="*/ 357 h 813"/>
              <a:gd name="T42" fmla="*/ 456 w 609"/>
              <a:gd name="T43" fmla="*/ 153 h 813"/>
              <a:gd name="T44" fmla="*/ 456 w 609"/>
              <a:gd name="T45" fmla="*/ 204 h 813"/>
              <a:gd name="T46" fmla="*/ 153 w 609"/>
              <a:gd name="T47" fmla="*/ 204 h 813"/>
              <a:gd name="T48" fmla="*/ 153 w 609"/>
              <a:gd name="T49" fmla="*/ 153 h 813"/>
              <a:gd name="T50" fmla="*/ 102 w 609"/>
              <a:gd name="T51" fmla="*/ 153 h 813"/>
              <a:gd name="T52" fmla="*/ 102 w 609"/>
              <a:gd name="T53" fmla="*/ 153 h 813"/>
              <a:gd name="T54" fmla="*/ 51 w 609"/>
              <a:gd name="T55" fmla="*/ 153 h 813"/>
              <a:gd name="T56" fmla="*/ 51 w 609"/>
              <a:gd name="T57" fmla="*/ 762 h 813"/>
              <a:gd name="T58" fmla="*/ 558 w 609"/>
              <a:gd name="T59" fmla="*/ 762 h 813"/>
              <a:gd name="T60" fmla="*/ 558 w 609"/>
              <a:gd name="T61" fmla="*/ 153 h 813"/>
              <a:gd name="T62" fmla="*/ 506 w 609"/>
              <a:gd name="T63" fmla="*/ 153 h 813"/>
              <a:gd name="T64" fmla="*/ 506 w 609"/>
              <a:gd name="T65" fmla="*/ 153 h 813"/>
              <a:gd name="T66" fmla="*/ 456 w 609"/>
              <a:gd name="T67" fmla="*/ 153 h 813"/>
              <a:gd name="T68" fmla="*/ 456 w 609"/>
              <a:gd name="T69" fmla="*/ 660 h 813"/>
              <a:gd name="T70" fmla="*/ 152 w 609"/>
              <a:gd name="T71" fmla="*/ 660 h 813"/>
              <a:gd name="T72" fmla="*/ 152 w 609"/>
              <a:gd name="T73" fmla="*/ 610 h 813"/>
              <a:gd name="T74" fmla="*/ 456 w 609"/>
              <a:gd name="T75" fmla="*/ 610 h 813"/>
              <a:gd name="T76" fmla="*/ 456 w 609"/>
              <a:gd name="T77" fmla="*/ 660 h 813"/>
              <a:gd name="T78" fmla="*/ 456 w 609"/>
              <a:gd name="T79" fmla="*/ 559 h 813"/>
              <a:gd name="T80" fmla="*/ 152 w 609"/>
              <a:gd name="T81" fmla="*/ 559 h 813"/>
              <a:gd name="T82" fmla="*/ 152 w 609"/>
              <a:gd name="T83" fmla="*/ 508 h 813"/>
              <a:gd name="T84" fmla="*/ 456 w 609"/>
              <a:gd name="T85" fmla="*/ 508 h 813"/>
              <a:gd name="T86" fmla="*/ 456 w 609"/>
              <a:gd name="T87" fmla="*/ 559 h 813"/>
              <a:gd name="T88" fmla="*/ 456 w 609"/>
              <a:gd name="T89" fmla="*/ 457 h 813"/>
              <a:gd name="T90" fmla="*/ 152 w 609"/>
              <a:gd name="T91" fmla="*/ 457 h 813"/>
              <a:gd name="T92" fmla="*/ 152 w 609"/>
              <a:gd name="T93" fmla="*/ 407 h 813"/>
              <a:gd name="T94" fmla="*/ 456 w 609"/>
              <a:gd name="T95" fmla="*/ 407 h 813"/>
              <a:gd name="T96" fmla="*/ 456 w 609"/>
              <a:gd name="T97" fmla="*/ 457 h 813"/>
              <a:gd name="T98" fmla="*/ 204 w 609"/>
              <a:gd name="T99" fmla="*/ 153 h 813"/>
              <a:gd name="T100" fmla="*/ 405 w 609"/>
              <a:gd name="T101" fmla="*/ 153 h 813"/>
              <a:gd name="T102" fmla="*/ 405 w 609"/>
              <a:gd name="T103" fmla="*/ 102 h 813"/>
              <a:gd name="T104" fmla="*/ 330 w 609"/>
              <a:gd name="T105" fmla="*/ 102 h 813"/>
              <a:gd name="T106" fmla="*/ 330 w 609"/>
              <a:gd name="T107" fmla="*/ 77 h 813"/>
              <a:gd name="T108" fmla="*/ 304 w 609"/>
              <a:gd name="T109" fmla="*/ 51 h 813"/>
              <a:gd name="T110" fmla="*/ 279 w 609"/>
              <a:gd name="T111" fmla="*/ 77 h 813"/>
              <a:gd name="T112" fmla="*/ 279 w 609"/>
              <a:gd name="T113" fmla="*/ 102 h 813"/>
              <a:gd name="T114" fmla="*/ 204 w 609"/>
              <a:gd name="T115" fmla="*/ 102 h 813"/>
              <a:gd name="T116" fmla="*/ 204 w 609"/>
              <a:gd name="T117" fmla="*/ 153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09" h="813">
                <a:moveTo>
                  <a:pt x="609" y="813"/>
                </a:moveTo>
                <a:lnTo>
                  <a:pt x="0" y="813"/>
                </a:lnTo>
                <a:lnTo>
                  <a:pt x="0" y="102"/>
                </a:lnTo>
                <a:lnTo>
                  <a:pt x="78" y="102"/>
                </a:lnTo>
                <a:lnTo>
                  <a:pt x="102" y="102"/>
                </a:lnTo>
                <a:lnTo>
                  <a:pt x="153" y="102"/>
                </a:lnTo>
                <a:lnTo>
                  <a:pt x="153" y="51"/>
                </a:lnTo>
                <a:lnTo>
                  <a:pt x="232" y="51"/>
                </a:lnTo>
                <a:cubicBezTo>
                  <a:pt x="243" y="22"/>
                  <a:pt x="271" y="0"/>
                  <a:pt x="304" y="0"/>
                </a:cubicBezTo>
                <a:cubicBezTo>
                  <a:pt x="337" y="0"/>
                  <a:pt x="366" y="22"/>
                  <a:pt x="376" y="51"/>
                </a:cubicBezTo>
                <a:lnTo>
                  <a:pt x="456" y="51"/>
                </a:lnTo>
                <a:lnTo>
                  <a:pt x="456" y="102"/>
                </a:lnTo>
                <a:lnTo>
                  <a:pt x="506" y="102"/>
                </a:lnTo>
                <a:lnTo>
                  <a:pt x="525" y="102"/>
                </a:lnTo>
                <a:lnTo>
                  <a:pt x="609" y="102"/>
                </a:lnTo>
                <a:lnTo>
                  <a:pt x="609" y="813"/>
                </a:lnTo>
                <a:close/>
                <a:moveTo>
                  <a:pt x="456" y="357"/>
                </a:moveTo>
                <a:lnTo>
                  <a:pt x="152" y="357"/>
                </a:lnTo>
                <a:lnTo>
                  <a:pt x="152" y="307"/>
                </a:lnTo>
                <a:lnTo>
                  <a:pt x="456" y="307"/>
                </a:lnTo>
                <a:lnTo>
                  <a:pt x="456" y="357"/>
                </a:lnTo>
                <a:close/>
                <a:moveTo>
                  <a:pt x="456" y="153"/>
                </a:moveTo>
                <a:lnTo>
                  <a:pt x="456" y="204"/>
                </a:lnTo>
                <a:lnTo>
                  <a:pt x="153" y="204"/>
                </a:lnTo>
                <a:lnTo>
                  <a:pt x="153" y="153"/>
                </a:lnTo>
                <a:lnTo>
                  <a:pt x="102" y="153"/>
                </a:lnTo>
                <a:lnTo>
                  <a:pt x="102" y="153"/>
                </a:lnTo>
                <a:lnTo>
                  <a:pt x="51" y="153"/>
                </a:lnTo>
                <a:lnTo>
                  <a:pt x="51" y="762"/>
                </a:lnTo>
                <a:lnTo>
                  <a:pt x="558" y="762"/>
                </a:lnTo>
                <a:lnTo>
                  <a:pt x="558" y="153"/>
                </a:lnTo>
                <a:lnTo>
                  <a:pt x="506" y="153"/>
                </a:lnTo>
                <a:lnTo>
                  <a:pt x="506" y="153"/>
                </a:lnTo>
                <a:lnTo>
                  <a:pt x="456" y="153"/>
                </a:lnTo>
                <a:close/>
                <a:moveTo>
                  <a:pt x="456" y="660"/>
                </a:moveTo>
                <a:lnTo>
                  <a:pt x="152" y="660"/>
                </a:lnTo>
                <a:lnTo>
                  <a:pt x="152" y="610"/>
                </a:lnTo>
                <a:lnTo>
                  <a:pt x="456" y="610"/>
                </a:lnTo>
                <a:lnTo>
                  <a:pt x="456" y="660"/>
                </a:lnTo>
                <a:close/>
                <a:moveTo>
                  <a:pt x="456" y="559"/>
                </a:moveTo>
                <a:lnTo>
                  <a:pt x="152" y="559"/>
                </a:lnTo>
                <a:lnTo>
                  <a:pt x="152" y="508"/>
                </a:lnTo>
                <a:lnTo>
                  <a:pt x="456" y="508"/>
                </a:lnTo>
                <a:lnTo>
                  <a:pt x="456" y="559"/>
                </a:lnTo>
                <a:close/>
                <a:moveTo>
                  <a:pt x="456" y="457"/>
                </a:moveTo>
                <a:lnTo>
                  <a:pt x="152" y="457"/>
                </a:lnTo>
                <a:lnTo>
                  <a:pt x="152" y="407"/>
                </a:lnTo>
                <a:lnTo>
                  <a:pt x="456" y="407"/>
                </a:lnTo>
                <a:lnTo>
                  <a:pt x="456" y="457"/>
                </a:lnTo>
                <a:close/>
                <a:moveTo>
                  <a:pt x="204" y="153"/>
                </a:moveTo>
                <a:lnTo>
                  <a:pt x="405" y="153"/>
                </a:lnTo>
                <a:lnTo>
                  <a:pt x="405" y="102"/>
                </a:lnTo>
                <a:lnTo>
                  <a:pt x="330" y="102"/>
                </a:lnTo>
                <a:lnTo>
                  <a:pt x="330" y="77"/>
                </a:lnTo>
                <a:cubicBezTo>
                  <a:pt x="330" y="63"/>
                  <a:pt x="318" y="51"/>
                  <a:pt x="304" y="51"/>
                </a:cubicBezTo>
                <a:cubicBezTo>
                  <a:pt x="290" y="51"/>
                  <a:pt x="279" y="63"/>
                  <a:pt x="279" y="77"/>
                </a:cubicBezTo>
                <a:lnTo>
                  <a:pt x="279" y="102"/>
                </a:lnTo>
                <a:lnTo>
                  <a:pt x="204" y="102"/>
                </a:lnTo>
                <a:lnTo>
                  <a:pt x="204" y="153"/>
                </a:lnTo>
                <a:close/>
              </a:path>
            </a:pathLst>
          </a:custGeom>
          <a:solidFill>
            <a:schemeClr val="bg1"/>
          </a:solidFill>
          <a:ln>
            <a:noFill/>
          </a:ln>
        </p:spPr>
        <p:txBody>
          <a:bodyPr vert="horz" wrap="square" lIns="146078" tIns="73039" rIns="146078" bIns="73039" numCol="1" anchor="t" anchorCtr="0" compatLnSpc="1"/>
          <a:lstStyle/>
          <a:p>
            <a:endParaRPr lang="en-US" sz="2875">
              <a:solidFill>
                <a:schemeClr val="bg1"/>
              </a:solidFill>
              <a:cs typeface="+mn-ea"/>
              <a:sym typeface="+mn-lt"/>
            </a:endParaRPr>
          </a:p>
        </p:txBody>
      </p:sp>
      <p:sp>
        <p:nvSpPr>
          <p:cNvPr id="7" name="Rectangle 6"/>
          <p:cNvSpPr/>
          <p:nvPr/>
        </p:nvSpPr>
        <p:spPr>
          <a:xfrm>
            <a:off x="686202" y="1666568"/>
            <a:ext cx="3177304" cy="2010418"/>
          </a:xfrm>
          <a:prstGeom prst="rect">
            <a:avLst/>
          </a:prstGeom>
          <a:solidFill>
            <a:schemeClr val="bg1"/>
          </a:solidFill>
          <a:ln>
            <a:noFill/>
          </a:ln>
          <a:effectLst>
            <a:outerShdw blurRad="2667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12" name="Rectangle 11"/>
          <p:cNvSpPr/>
          <p:nvPr/>
        </p:nvSpPr>
        <p:spPr>
          <a:xfrm>
            <a:off x="686202" y="4225282"/>
            <a:ext cx="3177304" cy="2010418"/>
          </a:xfrm>
          <a:prstGeom prst="rect">
            <a:avLst/>
          </a:prstGeom>
          <a:solidFill>
            <a:schemeClr val="bg1"/>
          </a:solidFill>
          <a:ln>
            <a:noFill/>
          </a:ln>
          <a:effectLst>
            <a:outerShdw blurRad="266700" sx="102000" sy="102000" algn="ctr" rotWithShape="0">
              <a:schemeClr val="bg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sp>
        <p:nvSpPr>
          <p:cNvPr id="28" name="Freeform 27"/>
          <p:cNvSpPr>
            <a:spLocks noEditPoints="1"/>
          </p:cNvSpPr>
          <p:nvPr/>
        </p:nvSpPr>
        <p:spPr bwMode="auto">
          <a:xfrm>
            <a:off x="2912269" y="1905264"/>
            <a:ext cx="518913" cy="377391"/>
          </a:xfrm>
          <a:custGeom>
            <a:avLst/>
            <a:gdLst>
              <a:gd name="T0" fmla="*/ 241 w 805"/>
              <a:gd name="T1" fmla="*/ 415 h 588"/>
              <a:gd name="T2" fmla="*/ 277 w 805"/>
              <a:gd name="T3" fmla="*/ 415 h 588"/>
              <a:gd name="T4" fmla="*/ 476 w 805"/>
              <a:gd name="T5" fmla="*/ 109 h 588"/>
              <a:gd name="T6" fmla="*/ 37 w 805"/>
              <a:gd name="T7" fmla="*/ 376 h 588"/>
              <a:gd name="T8" fmla="*/ 476 w 805"/>
              <a:gd name="T9" fmla="*/ 376 h 588"/>
              <a:gd name="T10" fmla="*/ 288 w 805"/>
              <a:gd name="T11" fmla="*/ 415 h 588"/>
              <a:gd name="T12" fmla="*/ 229 w 805"/>
              <a:gd name="T13" fmla="*/ 415 h 588"/>
              <a:gd name="T14" fmla="*/ 288 w 805"/>
              <a:gd name="T15" fmla="*/ 415 h 588"/>
              <a:gd name="T16" fmla="*/ 513 w 805"/>
              <a:gd name="T17" fmla="*/ 423 h 588"/>
              <a:gd name="T18" fmla="*/ 308 w 805"/>
              <a:gd name="T19" fmla="*/ 458 h 588"/>
              <a:gd name="T20" fmla="*/ 360 w 805"/>
              <a:gd name="T21" fmla="*/ 561 h 588"/>
              <a:gd name="T22" fmla="*/ 205 w 805"/>
              <a:gd name="T23" fmla="*/ 561 h 588"/>
              <a:gd name="T24" fmla="*/ 153 w 805"/>
              <a:gd name="T25" fmla="*/ 527 h 588"/>
              <a:gd name="T26" fmla="*/ 34 w 805"/>
              <a:gd name="T27" fmla="*/ 458 h 588"/>
              <a:gd name="T28" fmla="*/ 0 w 805"/>
              <a:gd name="T29" fmla="*/ 107 h 588"/>
              <a:gd name="T30" fmla="*/ 479 w 805"/>
              <a:gd name="T31" fmla="*/ 73 h 588"/>
              <a:gd name="T32" fmla="*/ 714 w 805"/>
              <a:gd name="T33" fmla="*/ 393 h 588"/>
              <a:gd name="T34" fmla="*/ 651 w 805"/>
              <a:gd name="T35" fmla="*/ 393 h 588"/>
              <a:gd name="T36" fmla="*/ 714 w 805"/>
              <a:gd name="T37" fmla="*/ 393 h 588"/>
              <a:gd name="T38" fmla="*/ 682 w 805"/>
              <a:gd name="T39" fmla="*/ 442 h 588"/>
              <a:gd name="T40" fmla="*/ 682 w 805"/>
              <a:gd name="T41" fmla="*/ 344 h 588"/>
              <a:gd name="T42" fmla="*/ 756 w 805"/>
              <a:gd name="T43" fmla="*/ 218 h 588"/>
              <a:gd name="T44" fmla="*/ 603 w 805"/>
              <a:gd name="T45" fmla="*/ 241 h 588"/>
              <a:gd name="T46" fmla="*/ 756 w 805"/>
              <a:gd name="T47" fmla="*/ 218 h 588"/>
              <a:gd name="T48" fmla="*/ 585 w 805"/>
              <a:gd name="T49" fmla="*/ 31 h 588"/>
              <a:gd name="T50" fmla="*/ 774 w 805"/>
              <a:gd name="T51" fmla="*/ 558 h 588"/>
              <a:gd name="T52" fmla="*/ 805 w 805"/>
              <a:gd name="T53" fmla="*/ 16 h 588"/>
              <a:gd name="T54" fmla="*/ 790 w 805"/>
              <a:gd name="T55" fmla="*/ 588 h 588"/>
              <a:gd name="T56" fmla="*/ 555 w 805"/>
              <a:gd name="T57" fmla="*/ 573 h 588"/>
              <a:gd name="T58" fmla="*/ 570 w 805"/>
              <a:gd name="T59" fmla="*/ 0 h 588"/>
              <a:gd name="T60" fmla="*/ 805 w 805"/>
              <a:gd name="T61" fmla="*/ 16 h 588"/>
              <a:gd name="T62" fmla="*/ 603 w 805"/>
              <a:gd name="T63" fmla="*/ 71 h 588"/>
              <a:gd name="T64" fmla="*/ 756 w 805"/>
              <a:gd name="T65" fmla="*/ 123 h 588"/>
              <a:gd name="T66" fmla="*/ 756 w 805"/>
              <a:gd name="T67" fmla="*/ 179 h 588"/>
              <a:gd name="T68" fmla="*/ 603 w 805"/>
              <a:gd name="T69" fmla="*/ 202 h 588"/>
              <a:gd name="T70" fmla="*/ 756 w 805"/>
              <a:gd name="T71" fmla="*/ 179 h 588"/>
              <a:gd name="T72" fmla="*/ 603 w 805"/>
              <a:gd name="T73" fmla="*/ 163 h 588"/>
              <a:gd name="T74" fmla="*/ 756 w 805"/>
              <a:gd name="T75" fmla="*/ 140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05" h="588">
                <a:moveTo>
                  <a:pt x="259" y="397"/>
                </a:moveTo>
                <a:cubicBezTo>
                  <a:pt x="249" y="397"/>
                  <a:pt x="241" y="405"/>
                  <a:pt x="241" y="415"/>
                </a:cubicBezTo>
                <a:cubicBezTo>
                  <a:pt x="241" y="425"/>
                  <a:pt x="249" y="434"/>
                  <a:pt x="259" y="434"/>
                </a:cubicBezTo>
                <a:cubicBezTo>
                  <a:pt x="269" y="434"/>
                  <a:pt x="277" y="425"/>
                  <a:pt x="277" y="415"/>
                </a:cubicBezTo>
                <a:cubicBezTo>
                  <a:pt x="277" y="405"/>
                  <a:pt x="269" y="397"/>
                  <a:pt x="259" y="397"/>
                </a:cubicBezTo>
                <a:close/>
                <a:moveTo>
                  <a:pt x="476" y="109"/>
                </a:moveTo>
                <a:lnTo>
                  <a:pt x="37" y="109"/>
                </a:lnTo>
                <a:lnTo>
                  <a:pt x="37" y="376"/>
                </a:lnTo>
                <a:lnTo>
                  <a:pt x="476" y="376"/>
                </a:lnTo>
                <a:lnTo>
                  <a:pt x="476" y="376"/>
                </a:lnTo>
                <a:lnTo>
                  <a:pt x="476" y="109"/>
                </a:lnTo>
                <a:close/>
                <a:moveTo>
                  <a:pt x="288" y="415"/>
                </a:moveTo>
                <a:cubicBezTo>
                  <a:pt x="288" y="399"/>
                  <a:pt x="275" y="386"/>
                  <a:pt x="259" y="386"/>
                </a:cubicBezTo>
                <a:cubicBezTo>
                  <a:pt x="242" y="386"/>
                  <a:pt x="229" y="399"/>
                  <a:pt x="229" y="415"/>
                </a:cubicBezTo>
                <a:cubicBezTo>
                  <a:pt x="229" y="432"/>
                  <a:pt x="242" y="445"/>
                  <a:pt x="259" y="445"/>
                </a:cubicBezTo>
                <a:cubicBezTo>
                  <a:pt x="275" y="445"/>
                  <a:pt x="288" y="432"/>
                  <a:pt x="288" y="415"/>
                </a:cubicBezTo>
                <a:close/>
                <a:moveTo>
                  <a:pt x="513" y="107"/>
                </a:moveTo>
                <a:lnTo>
                  <a:pt x="513" y="423"/>
                </a:lnTo>
                <a:cubicBezTo>
                  <a:pt x="513" y="442"/>
                  <a:pt x="498" y="458"/>
                  <a:pt x="479" y="458"/>
                </a:cubicBezTo>
                <a:lnTo>
                  <a:pt x="308" y="458"/>
                </a:lnTo>
                <a:cubicBezTo>
                  <a:pt x="308" y="458"/>
                  <a:pt x="298" y="527"/>
                  <a:pt x="360" y="527"/>
                </a:cubicBezTo>
                <a:lnTo>
                  <a:pt x="360" y="561"/>
                </a:lnTo>
                <a:lnTo>
                  <a:pt x="308" y="561"/>
                </a:lnTo>
                <a:lnTo>
                  <a:pt x="205" y="561"/>
                </a:lnTo>
                <a:lnTo>
                  <a:pt x="153" y="561"/>
                </a:lnTo>
                <a:lnTo>
                  <a:pt x="153" y="527"/>
                </a:lnTo>
                <a:cubicBezTo>
                  <a:pt x="212" y="527"/>
                  <a:pt x="205" y="458"/>
                  <a:pt x="205" y="458"/>
                </a:cubicBezTo>
                <a:lnTo>
                  <a:pt x="34" y="458"/>
                </a:lnTo>
                <a:cubicBezTo>
                  <a:pt x="15" y="458"/>
                  <a:pt x="0" y="442"/>
                  <a:pt x="0" y="423"/>
                </a:cubicBezTo>
                <a:lnTo>
                  <a:pt x="0" y="107"/>
                </a:lnTo>
                <a:cubicBezTo>
                  <a:pt x="0" y="88"/>
                  <a:pt x="15" y="73"/>
                  <a:pt x="34" y="73"/>
                </a:cubicBezTo>
                <a:lnTo>
                  <a:pt x="479" y="73"/>
                </a:lnTo>
                <a:cubicBezTo>
                  <a:pt x="498" y="73"/>
                  <a:pt x="513" y="88"/>
                  <a:pt x="513" y="107"/>
                </a:cubicBezTo>
                <a:close/>
                <a:moveTo>
                  <a:pt x="714" y="393"/>
                </a:moveTo>
                <a:cubicBezTo>
                  <a:pt x="714" y="376"/>
                  <a:pt x="699" y="362"/>
                  <a:pt x="682" y="362"/>
                </a:cubicBezTo>
                <a:cubicBezTo>
                  <a:pt x="665" y="362"/>
                  <a:pt x="651" y="376"/>
                  <a:pt x="651" y="393"/>
                </a:cubicBezTo>
                <a:cubicBezTo>
                  <a:pt x="651" y="411"/>
                  <a:pt x="665" y="425"/>
                  <a:pt x="682" y="425"/>
                </a:cubicBezTo>
                <a:cubicBezTo>
                  <a:pt x="699" y="425"/>
                  <a:pt x="714" y="411"/>
                  <a:pt x="714" y="393"/>
                </a:cubicBezTo>
                <a:close/>
                <a:moveTo>
                  <a:pt x="731" y="393"/>
                </a:moveTo>
                <a:cubicBezTo>
                  <a:pt x="731" y="421"/>
                  <a:pt x="709" y="442"/>
                  <a:pt x="682" y="442"/>
                </a:cubicBezTo>
                <a:cubicBezTo>
                  <a:pt x="655" y="442"/>
                  <a:pt x="633" y="421"/>
                  <a:pt x="633" y="393"/>
                </a:cubicBezTo>
                <a:cubicBezTo>
                  <a:pt x="633" y="366"/>
                  <a:pt x="655" y="344"/>
                  <a:pt x="682" y="344"/>
                </a:cubicBezTo>
                <a:cubicBezTo>
                  <a:pt x="709" y="344"/>
                  <a:pt x="731" y="366"/>
                  <a:pt x="731" y="393"/>
                </a:cubicBezTo>
                <a:close/>
                <a:moveTo>
                  <a:pt x="756" y="218"/>
                </a:moveTo>
                <a:lnTo>
                  <a:pt x="603" y="218"/>
                </a:lnTo>
                <a:lnTo>
                  <a:pt x="603" y="241"/>
                </a:lnTo>
                <a:lnTo>
                  <a:pt x="756" y="241"/>
                </a:lnTo>
                <a:lnTo>
                  <a:pt x="756" y="218"/>
                </a:lnTo>
                <a:close/>
                <a:moveTo>
                  <a:pt x="774" y="31"/>
                </a:moveTo>
                <a:lnTo>
                  <a:pt x="585" y="31"/>
                </a:lnTo>
                <a:lnTo>
                  <a:pt x="585" y="558"/>
                </a:lnTo>
                <a:lnTo>
                  <a:pt x="774" y="558"/>
                </a:lnTo>
                <a:lnTo>
                  <a:pt x="774" y="31"/>
                </a:lnTo>
                <a:close/>
                <a:moveTo>
                  <a:pt x="805" y="16"/>
                </a:moveTo>
                <a:lnTo>
                  <a:pt x="805" y="573"/>
                </a:lnTo>
                <a:cubicBezTo>
                  <a:pt x="805" y="581"/>
                  <a:pt x="798" y="588"/>
                  <a:pt x="790" y="588"/>
                </a:cubicBezTo>
                <a:lnTo>
                  <a:pt x="570" y="588"/>
                </a:lnTo>
                <a:cubicBezTo>
                  <a:pt x="561" y="588"/>
                  <a:pt x="555" y="581"/>
                  <a:pt x="555" y="573"/>
                </a:cubicBezTo>
                <a:lnTo>
                  <a:pt x="555" y="16"/>
                </a:lnTo>
                <a:cubicBezTo>
                  <a:pt x="555" y="7"/>
                  <a:pt x="561" y="0"/>
                  <a:pt x="570" y="0"/>
                </a:cubicBezTo>
                <a:lnTo>
                  <a:pt x="790" y="0"/>
                </a:lnTo>
                <a:cubicBezTo>
                  <a:pt x="798" y="0"/>
                  <a:pt x="805" y="7"/>
                  <a:pt x="805" y="16"/>
                </a:cubicBezTo>
                <a:close/>
                <a:moveTo>
                  <a:pt x="756" y="71"/>
                </a:moveTo>
                <a:lnTo>
                  <a:pt x="603" y="71"/>
                </a:lnTo>
                <a:lnTo>
                  <a:pt x="603" y="123"/>
                </a:lnTo>
                <a:lnTo>
                  <a:pt x="756" y="123"/>
                </a:lnTo>
                <a:lnTo>
                  <a:pt x="756" y="71"/>
                </a:lnTo>
                <a:close/>
                <a:moveTo>
                  <a:pt x="756" y="179"/>
                </a:moveTo>
                <a:lnTo>
                  <a:pt x="603" y="179"/>
                </a:lnTo>
                <a:lnTo>
                  <a:pt x="603" y="202"/>
                </a:lnTo>
                <a:lnTo>
                  <a:pt x="756" y="202"/>
                </a:lnTo>
                <a:lnTo>
                  <a:pt x="756" y="179"/>
                </a:lnTo>
                <a:close/>
                <a:moveTo>
                  <a:pt x="756" y="163"/>
                </a:moveTo>
                <a:lnTo>
                  <a:pt x="603" y="163"/>
                </a:lnTo>
                <a:lnTo>
                  <a:pt x="603" y="140"/>
                </a:lnTo>
                <a:lnTo>
                  <a:pt x="756" y="140"/>
                </a:lnTo>
                <a:lnTo>
                  <a:pt x="756" y="163"/>
                </a:lnTo>
                <a:close/>
              </a:path>
            </a:pathLst>
          </a:custGeom>
          <a:solidFill>
            <a:schemeClr val="accent1">
              <a:lumMod val="60000"/>
              <a:lumOff val="40000"/>
            </a:schemeClr>
          </a:solidFill>
          <a:ln>
            <a:noFill/>
          </a:ln>
        </p:spPr>
        <p:txBody>
          <a:bodyPr vert="horz" wrap="square" lIns="146078" tIns="73039" rIns="146078" bIns="73039" numCol="1" anchor="t" anchorCtr="0" compatLnSpc="1"/>
          <a:lstStyle/>
          <a:p>
            <a:endParaRPr lang="en-US" sz="2875">
              <a:cs typeface="+mn-ea"/>
              <a:sym typeface="+mn-lt"/>
            </a:endParaRPr>
          </a:p>
        </p:txBody>
      </p:sp>
      <p:sp>
        <p:nvSpPr>
          <p:cNvPr id="29" name="Freeform 28"/>
          <p:cNvSpPr>
            <a:spLocks noEditPoints="1"/>
          </p:cNvSpPr>
          <p:nvPr/>
        </p:nvSpPr>
        <p:spPr bwMode="auto">
          <a:xfrm>
            <a:off x="3028519" y="4376750"/>
            <a:ext cx="286411" cy="458260"/>
          </a:xfrm>
          <a:custGeom>
            <a:avLst/>
            <a:gdLst>
              <a:gd name="T0" fmla="*/ 402 w 447"/>
              <a:gd name="T1" fmla="*/ 603 h 715"/>
              <a:gd name="T2" fmla="*/ 44 w 447"/>
              <a:gd name="T3" fmla="*/ 603 h 715"/>
              <a:gd name="T4" fmla="*/ 44 w 447"/>
              <a:gd name="T5" fmla="*/ 111 h 715"/>
              <a:gd name="T6" fmla="*/ 402 w 447"/>
              <a:gd name="T7" fmla="*/ 111 h 715"/>
              <a:gd name="T8" fmla="*/ 402 w 447"/>
              <a:gd name="T9" fmla="*/ 603 h 715"/>
              <a:gd name="T10" fmla="*/ 223 w 447"/>
              <a:gd name="T11" fmla="*/ 692 h 715"/>
              <a:gd name="T12" fmla="*/ 190 w 447"/>
              <a:gd name="T13" fmla="*/ 659 h 715"/>
              <a:gd name="T14" fmla="*/ 223 w 447"/>
              <a:gd name="T15" fmla="*/ 625 h 715"/>
              <a:gd name="T16" fmla="*/ 257 w 447"/>
              <a:gd name="T17" fmla="*/ 659 h 715"/>
              <a:gd name="T18" fmla="*/ 223 w 447"/>
              <a:gd name="T19" fmla="*/ 692 h 715"/>
              <a:gd name="T20" fmla="*/ 145 w 447"/>
              <a:gd name="T21" fmla="*/ 44 h 715"/>
              <a:gd name="T22" fmla="*/ 301 w 447"/>
              <a:gd name="T23" fmla="*/ 44 h 715"/>
              <a:gd name="T24" fmla="*/ 313 w 447"/>
              <a:gd name="T25" fmla="*/ 56 h 715"/>
              <a:gd name="T26" fmla="*/ 301 w 447"/>
              <a:gd name="T27" fmla="*/ 67 h 715"/>
              <a:gd name="T28" fmla="*/ 145 w 447"/>
              <a:gd name="T29" fmla="*/ 67 h 715"/>
              <a:gd name="T30" fmla="*/ 134 w 447"/>
              <a:gd name="T31" fmla="*/ 56 h 715"/>
              <a:gd name="T32" fmla="*/ 145 w 447"/>
              <a:gd name="T33" fmla="*/ 44 h 715"/>
              <a:gd name="T34" fmla="*/ 402 w 447"/>
              <a:gd name="T35" fmla="*/ 0 h 715"/>
              <a:gd name="T36" fmla="*/ 44 w 447"/>
              <a:gd name="T37" fmla="*/ 0 h 715"/>
              <a:gd name="T38" fmla="*/ 0 w 447"/>
              <a:gd name="T39" fmla="*/ 44 h 715"/>
              <a:gd name="T40" fmla="*/ 0 w 447"/>
              <a:gd name="T41" fmla="*/ 670 h 715"/>
              <a:gd name="T42" fmla="*/ 44 w 447"/>
              <a:gd name="T43" fmla="*/ 715 h 715"/>
              <a:gd name="T44" fmla="*/ 402 w 447"/>
              <a:gd name="T45" fmla="*/ 715 h 715"/>
              <a:gd name="T46" fmla="*/ 447 w 447"/>
              <a:gd name="T47" fmla="*/ 670 h 715"/>
              <a:gd name="T48" fmla="*/ 447 w 447"/>
              <a:gd name="T49" fmla="*/ 44 h 715"/>
              <a:gd name="T50" fmla="*/ 402 w 447"/>
              <a:gd name="T51"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7" h="715">
                <a:moveTo>
                  <a:pt x="402" y="603"/>
                </a:moveTo>
                <a:lnTo>
                  <a:pt x="44" y="603"/>
                </a:lnTo>
                <a:lnTo>
                  <a:pt x="44" y="111"/>
                </a:lnTo>
                <a:lnTo>
                  <a:pt x="402" y="111"/>
                </a:lnTo>
                <a:lnTo>
                  <a:pt x="402" y="603"/>
                </a:lnTo>
                <a:close/>
                <a:moveTo>
                  <a:pt x="223" y="692"/>
                </a:moveTo>
                <a:cubicBezTo>
                  <a:pt x="205" y="692"/>
                  <a:pt x="190" y="677"/>
                  <a:pt x="190" y="659"/>
                </a:cubicBezTo>
                <a:cubicBezTo>
                  <a:pt x="190" y="640"/>
                  <a:pt x="205" y="625"/>
                  <a:pt x="223" y="625"/>
                </a:cubicBezTo>
                <a:cubicBezTo>
                  <a:pt x="242" y="625"/>
                  <a:pt x="257" y="640"/>
                  <a:pt x="257" y="659"/>
                </a:cubicBezTo>
                <a:cubicBezTo>
                  <a:pt x="257" y="677"/>
                  <a:pt x="242" y="692"/>
                  <a:pt x="223" y="692"/>
                </a:cubicBezTo>
                <a:close/>
                <a:moveTo>
                  <a:pt x="145" y="44"/>
                </a:moveTo>
                <a:lnTo>
                  <a:pt x="301" y="44"/>
                </a:lnTo>
                <a:cubicBezTo>
                  <a:pt x="308" y="44"/>
                  <a:pt x="313" y="49"/>
                  <a:pt x="313" y="56"/>
                </a:cubicBezTo>
                <a:cubicBezTo>
                  <a:pt x="313" y="62"/>
                  <a:pt x="308" y="67"/>
                  <a:pt x="301" y="67"/>
                </a:cubicBezTo>
                <a:lnTo>
                  <a:pt x="145" y="67"/>
                </a:lnTo>
                <a:cubicBezTo>
                  <a:pt x="139" y="67"/>
                  <a:pt x="134" y="62"/>
                  <a:pt x="134" y="56"/>
                </a:cubicBezTo>
                <a:cubicBezTo>
                  <a:pt x="134" y="49"/>
                  <a:pt x="139" y="44"/>
                  <a:pt x="145" y="44"/>
                </a:cubicBezTo>
                <a:close/>
                <a:moveTo>
                  <a:pt x="402" y="0"/>
                </a:moveTo>
                <a:lnTo>
                  <a:pt x="44" y="0"/>
                </a:lnTo>
                <a:cubicBezTo>
                  <a:pt x="20" y="0"/>
                  <a:pt x="0" y="20"/>
                  <a:pt x="0" y="44"/>
                </a:cubicBezTo>
                <a:lnTo>
                  <a:pt x="0" y="670"/>
                </a:lnTo>
                <a:cubicBezTo>
                  <a:pt x="0" y="695"/>
                  <a:pt x="20" y="715"/>
                  <a:pt x="44" y="715"/>
                </a:cubicBezTo>
                <a:lnTo>
                  <a:pt x="402" y="715"/>
                </a:lnTo>
                <a:cubicBezTo>
                  <a:pt x="427" y="715"/>
                  <a:pt x="447" y="695"/>
                  <a:pt x="447" y="670"/>
                </a:cubicBezTo>
                <a:lnTo>
                  <a:pt x="447" y="44"/>
                </a:lnTo>
                <a:cubicBezTo>
                  <a:pt x="447" y="20"/>
                  <a:pt x="427" y="0"/>
                  <a:pt x="402" y="0"/>
                </a:cubicBezTo>
                <a:close/>
              </a:path>
            </a:pathLst>
          </a:custGeom>
          <a:solidFill>
            <a:schemeClr val="accent1">
              <a:lumMod val="60000"/>
              <a:lumOff val="40000"/>
            </a:schemeClr>
          </a:solidFill>
          <a:ln>
            <a:noFill/>
          </a:ln>
        </p:spPr>
        <p:txBody>
          <a:bodyPr vert="horz" wrap="square" lIns="146078" tIns="73039" rIns="146078" bIns="73039" numCol="1" anchor="t" anchorCtr="0" compatLnSpc="1"/>
          <a:lstStyle/>
          <a:p>
            <a:endParaRPr lang="en-US" sz="2875">
              <a:cs typeface="+mn-ea"/>
              <a:sym typeface="+mn-lt"/>
            </a:endParaRPr>
          </a:p>
        </p:txBody>
      </p:sp>
      <p:sp>
        <p:nvSpPr>
          <p:cNvPr id="2" name="Text Box 10"/>
          <p:cNvSpPr txBox="1">
            <a:spLocks noChangeArrowheads="1"/>
          </p:cNvSpPr>
          <p:nvPr/>
        </p:nvSpPr>
        <p:spPr bwMode="auto">
          <a:xfrm>
            <a:off x="953706" y="2437254"/>
            <a:ext cx="2621510" cy="1168400"/>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450975"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cs typeface="+mn-ea"/>
                <a:sym typeface="+mn-lt"/>
              </a:rPr>
              <a:t>利用线上线下多种方式进行广告宣传，通过大数据智能计算，针对有需求用户进行宣传；线下开展相关知识讲座，吸引更加广阔的群众。</a:t>
            </a:r>
            <a:endParaRPr kumimoji="0" lang="zh-CN" altLang="en-US" sz="1200" b="0" i="0" u="none" strike="noStrike" kern="1200" cap="none" spc="0" normalizeH="0" baseline="0" noProof="0" dirty="0">
              <a:ln>
                <a:noFill/>
              </a:ln>
              <a:solidFill>
                <a:srgbClr val="000000"/>
              </a:solidFill>
              <a:effectLst/>
              <a:uLnTx/>
              <a:uFillTx/>
              <a:cs typeface="+mn-ea"/>
              <a:sym typeface="+mn-lt"/>
            </a:endParaRPr>
          </a:p>
        </p:txBody>
      </p:sp>
      <p:sp>
        <p:nvSpPr>
          <p:cNvPr id="3" name="矩形 2"/>
          <p:cNvSpPr/>
          <p:nvPr/>
        </p:nvSpPr>
        <p:spPr>
          <a:xfrm>
            <a:off x="922545" y="1950086"/>
            <a:ext cx="2195529" cy="36830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srgbClr val="FF0000"/>
                </a:solidFill>
                <a:effectLst/>
                <a:uLnTx/>
                <a:uFillTx/>
                <a:cs typeface="+mn-ea"/>
                <a:sym typeface="+mn-lt"/>
              </a:rPr>
              <a:t>01.</a:t>
            </a:r>
            <a:r>
              <a:rPr kumimoji="0" lang="zh-CN" altLang="en-US" b="1" i="0" u="none" strike="noStrike" kern="1200" cap="none" spc="0" normalizeH="0" baseline="0" noProof="0" dirty="0">
                <a:ln>
                  <a:noFill/>
                </a:ln>
                <a:solidFill>
                  <a:srgbClr val="FF0000"/>
                </a:solidFill>
                <a:effectLst/>
                <a:uLnTx/>
                <a:uFillTx/>
                <a:cs typeface="+mn-ea"/>
                <a:sym typeface="+mn-lt"/>
              </a:rPr>
              <a:t>广告推送投放</a:t>
            </a:r>
            <a:endParaRPr kumimoji="0" lang="zh-CN" altLang="en-US" b="1" i="0" u="none" strike="noStrike" kern="1200" cap="none" spc="0" normalizeH="0" baseline="0" noProof="0" dirty="0">
              <a:ln>
                <a:noFill/>
              </a:ln>
              <a:solidFill>
                <a:srgbClr val="FF0000"/>
              </a:solidFill>
              <a:effectLst/>
              <a:uLnTx/>
              <a:uFillTx/>
              <a:cs typeface="+mn-ea"/>
              <a:sym typeface="+mn-lt"/>
            </a:endParaRPr>
          </a:p>
        </p:txBody>
      </p:sp>
      <p:sp>
        <p:nvSpPr>
          <p:cNvPr id="23" name="Text Box 10"/>
          <p:cNvSpPr txBox="1">
            <a:spLocks noChangeArrowheads="1"/>
          </p:cNvSpPr>
          <p:nvPr/>
        </p:nvSpPr>
        <p:spPr bwMode="auto">
          <a:xfrm>
            <a:off x="4737640" y="2476378"/>
            <a:ext cx="2621510" cy="891540"/>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450975"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chemeClr val="bg1"/>
                </a:solidFill>
                <a:effectLst/>
                <a:uLnTx/>
                <a:uFillTx/>
                <a:cs typeface="+mn-ea"/>
                <a:sym typeface="+mn-lt"/>
              </a:rPr>
              <a:t>依据数据价值进行商业合作：线上电商。短视频平台合作带来流量；招聘网站合作吸引兼职人员。</a:t>
            </a:r>
            <a:endParaRPr kumimoji="0" lang="zh-CN" altLang="en-US" sz="1200" b="0" i="0" u="none" strike="noStrike" kern="1200" cap="none" spc="0" normalizeH="0" baseline="0" noProof="0" dirty="0">
              <a:ln>
                <a:noFill/>
              </a:ln>
              <a:solidFill>
                <a:schemeClr val="bg1"/>
              </a:solidFill>
              <a:effectLst/>
              <a:uLnTx/>
              <a:uFillTx/>
              <a:cs typeface="+mn-ea"/>
              <a:sym typeface="+mn-lt"/>
            </a:endParaRPr>
          </a:p>
        </p:txBody>
      </p:sp>
      <p:sp>
        <p:nvSpPr>
          <p:cNvPr id="24" name="矩形 23"/>
          <p:cNvSpPr/>
          <p:nvPr/>
        </p:nvSpPr>
        <p:spPr>
          <a:xfrm>
            <a:off x="4706479" y="1989210"/>
            <a:ext cx="2195529" cy="3987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cs typeface="+mn-ea"/>
                <a:sym typeface="+mn-lt"/>
              </a:rPr>
              <a:t>02.</a:t>
            </a:r>
            <a:r>
              <a:rPr kumimoji="0" lang="zh-CN" altLang="en-US"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cs typeface="+mn-ea"/>
                <a:sym typeface="+mn-lt"/>
              </a:rPr>
              <a:t>合作推广</a:t>
            </a:r>
            <a:endParaRPr kumimoji="0" lang="zh-CN" altLang="en-US" sz="20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cs typeface="+mn-ea"/>
              <a:sym typeface="+mn-lt"/>
            </a:endParaRPr>
          </a:p>
        </p:txBody>
      </p:sp>
      <p:sp>
        <p:nvSpPr>
          <p:cNvPr id="25" name="Text Box 10"/>
          <p:cNvSpPr txBox="1">
            <a:spLocks noChangeArrowheads="1"/>
          </p:cNvSpPr>
          <p:nvPr/>
        </p:nvSpPr>
        <p:spPr bwMode="auto">
          <a:xfrm>
            <a:off x="8654414" y="2437254"/>
            <a:ext cx="2621510" cy="891540"/>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450975"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cs typeface="+mn-ea"/>
                <a:sym typeface="+mn-lt"/>
              </a:rPr>
              <a:t>将平台与服务所做成的结果沉淀与优化，面向不同对象利用不同领域的案例进行宣传，吸引多方面关注。</a:t>
            </a:r>
            <a:endParaRPr kumimoji="0" lang="zh-CN" altLang="en-US" sz="1200" b="0" i="0" u="none" strike="noStrike" kern="1200" cap="none" spc="0" normalizeH="0" baseline="0" noProof="0" dirty="0">
              <a:ln>
                <a:noFill/>
              </a:ln>
              <a:solidFill>
                <a:srgbClr val="000000"/>
              </a:solidFill>
              <a:effectLst/>
              <a:uLnTx/>
              <a:uFillTx/>
              <a:cs typeface="+mn-ea"/>
              <a:sym typeface="+mn-lt"/>
            </a:endParaRPr>
          </a:p>
        </p:txBody>
      </p:sp>
      <p:sp>
        <p:nvSpPr>
          <p:cNvPr id="32" name="矩形 31"/>
          <p:cNvSpPr/>
          <p:nvPr/>
        </p:nvSpPr>
        <p:spPr>
          <a:xfrm>
            <a:off x="8623253" y="1950086"/>
            <a:ext cx="2195529" cy="36830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srgbClr val="FF0000"/>
                </a:solidFill>
                <a:effectLst/>
                <a:uLnTx/>
                <a:uFillTx/>
                <a:cs typeface="+mn-ea"/>
                <a:sym typeface="+mn-lt"/>
              </a:rPr>
              <a:t>03.</a:t>
            </a:r>
            <a:r>
              <a:rPr kumimoji="0" lang="zh-CN" altLang="en-US" b="1" i="0" u="none" strike="noStrike" kern="1200" cap="none" spc="0" normalizeH="0" baseline="0" noProof="0" dirty="0">
                <a:ln>
                  <a:noFill/>
                </a:ln>
                <a:solidFill>
                  <a:srgbClr val="FF0000"/>
                </a:solidFill>
                <a:effectLst/>
                <a:uLnTx/>
                <a:uFillTx/>
                <a:cs typeface="+mn-ea"/>
                <a:sym typeface="+mn-lt"/>
              </a:rPr>
              <a:t>案例支撑</a:t>
            </a:r>
            <a:endParaRPr kumimoji="0" lang="zh-CN" altLang="en-US" b="1" i="0" u="none" strike="noStrike" kern="1200" cap="none" spc="0" normalizeH="0" baseline="0" noProof="0" dirty="0">
              <a:ln>
                <a:noFill/>
              </a:ln>
              <a:solidFill>
                <a:srgbClr val="FF0000"/>
              </a:solidFill>
              <a:effectLst/>
              <a:uLnTx/>
              <a:uFillTx/>
              <a:cs typeface="+mn-ea"/>
              <a:sym typeface="+mn-lt"/>
            </a:endParaRPr>
          </a:p>
        </p:txBody>
      </p:sp>
      <p:sp>
        <p:nvSpPr>
          <p:cNvPr id="33" name="Text Box 10"/>
          <p:cNvSpPr txBox="1">
            <a:spLocks noChangeArrowheads="1"/>
          </p:cNvSpPr>
          <p:nvPr/>
        </p:nvSpPr>
        <p:spPr bwMode="auto">
          <a:xfrm>
            <a:off x="953706" y="4944411"/>
            <a:ext cx="2621510" cy="1168400"/>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450975"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cs typeface="+mn-ea"/>
                <a:sym typeface="+mn-lt"/>
              </a:rPr>
              <a:t>有偿使用的前提是用户基数大，在初期可通过一定的免费开放使用吸引用户；通过公益活动也能够获得更多的关注度以及良好的口碑。</a:t>
            </a:r>
            <a:endParaRPr kumimoji="0" lang="zh-CN" altLang="en-US" sz="1200" b="0" i="0" u="none" strike="noStrike" kern="1200" cap="none" spc="0" normalizeH="0" baseline="0" noProof="0" dirty="0">
              <a:ln>
                <a:noFill/>
              </a:ln>
              <a:solidFill>
                <a:srgbClr val="000000"/>
              </a:solidFill>
              <a:effectLst/>
              <a:uLnTx/>
              <a:uFillTx/>
              <a:cs typeface="+mn-ea"/>
              <a:sym typeface="+mn-lt"/>
            </a:endParaRPr>
          </a:p>
        </p:txBody>
      </p:sp>
      <p:sp>
        <p:nvSpPr>
          <p:cNvPr id="34" name="矩形 33"/>
          <p:cNvSpPr/>
          <p:nvPr/>
        </p:nvSpPr>
        <p:spPr>
          <a:xfrm>
            <a:off x="922545" y="4457243"/>
            <a:ext cx="2195529" cy="36830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srgbClr val="FF0000"/>
                </a:solidFill>
                <a:effectLst/>
                <a:uLnTx/>
                <a:uFillTx/>
                <a:cs typeface="+mn-ea"/>
                <a:sym typeface="+mn-lt"/>
              </a:rPr>
              <a:t>04.</a:t>
            </a:r>
            <a:r>
              <a:rPr kumimoji="0" lang="zh-CN" altLang="en-US" b="1" i="0" u="none" strike="noStrike" kern="1200" cap="none" spc="0" normalizeH="0" baseline="0" noProof="0" dirty="0">
                <a:ln>
                  <a:noFill/>
                </a:ln>
                <a:solidFill>
                  <a:srgbClr val="FF0000"/>
                </a:solidFill>
                <a:effectLst/>
                <a:uLnTx/>
                <a:uFillTx/>
                <a:cs typeface="+mn-ea"/>
                <a:sym typeface="+mn-lt"/>
              </a:rPr>
              <a:t>公益</a:t>
            </a:r>
            <a:r>
              <a:rPr kumimoji="0" lang="en-US" altLang="zh-CN" b="1" i="0" u="none" strike="noStrike" kern="1200" cap="none" spc="0" normalizeH="0" baseline="0" noProof="0" dirty="0">
                <a:ln>
                  <a:noFill/>
                </a:ln>
                <a:solidFill>
                  <a:srgbClr val="FF0000"/>
                </a:solidFill>
                <a:effectLst/>
                <a:uLnTx/>
                <a:uFillTx/>
                <a:cs typeface="+mn-ea"/>
                <a:sym typeface="+mn-lt"/>
              </a:rPr>
              <a:t>/</a:t>
            </a:r>
            <a:r>
              <a:rPr kumimoji="0" lang="zh-CN" altLang="en-US" b="1" i="0" u="none" strike="noStrike" kern="1200" cap="none" spc="0" normalizeH="0" baseline="0" noProof="0" dirty="0">
                <a:ln>
                  <a:noFill/>
                </a:ln>
                <a:solidFill>
                  <a:srgbClr val="FF0000"/>
                </a:solidFill>
                <a:effectLst/>
                <a:uLnTx/>
                <a:uFillTx/>
                <a:cs typeface="+mn-ea"/>
                <a:sym typeface="+mn-lt"/>
              </a:rPr>
              <a:t>免费服务</a:t>
            </a:r>
            <a:endParaRPr kumimoji="0" lang="zh-CN" altLang="en-US" b="1" i="0" u="none" strike="noStrike" kern="1200" cap="none" spc="0" normalizeH="0" baseline="0" noProof="0" dirty="0">
              <a:ln>
                <a:noFill/>
              </a:ln>
              <a:solidFill>
                <a:srgbClr val="FF0000"/>
              </a:solidFill>
              <a:effectLst/>
              <a:uLnTx/>
              <a:uFillTx/>
              <a:cs typeface="+mn-ea"/>
              <a:sym typeface="+mn-lt"/>
            </a:endParaRPr>
          </a:p>
        </p:txBody>
      </p:sp>
      <p:sp>
        <p:nvSpPr>
          <p:cNvPr id="35" name="Text Box 10"/>
          <p:cNvSpPr txBox="1">
            <a:spLocks noChangeArrowheads="1"/>
          </p:cNvSpPr>
          <p:nvPr/>
        </p:nvSpPr>
        <p:spPr bwMode="auto">
          <a:xfrm>
            <a:off x="4737640" y="4983535"/>
            <a:ext cx="2621510" cy="891540"/>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450975"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cs typeface="+mn-ea"/>
                <a:sym typeface="+mn-lt"/>
              </a:rPr>
              <a:t>平台注重流量，有良好的口碑，便能带来持久的流量。打造好的信息服务质量，便是为自身带来好的口碑。</a:t>
            </a:r>
            <a:endParaRPr kumimoji="0" lang="zh-CN" altLang="en-US" sz="1200" b="0" i="0" u="none" strike="noStrike" kern="1200" cap="none" spc="0" normalizeH="0" baseline="0" noProof="0" dirty="0">
              <a:ln>
                <a:noFill/>
              </a:ln>
              <a:solidFill>
                <a:srgbClr val="000000"/>
              </a:solidFill>
              <a:effectLst/>
              <a:uLnTx/>
              <a:uFillTx/>
              <a:cs typeface="+mn-ea"/>
              <a:sym typeface="+mn-lt"/>
            </a:endParaRPr>
          </a:p>
        </p:txBody>
      </p:sp>
      <p:sp>
        <p:nvSpPr>
          <p:cNvPr id="36" name="矩形 35"/>
          <p:cNvSpPr/>
          <p:nvPr/>
        </p:nvSpPr>
        <p:spPr>
          <a:xfrm>
            <a:off x="4706479" y="4496367"/>
            <a:ext cx="2195529" cy="36830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srgbClr val="FF0000"/>
                </a:solidFill>
                <a:effectLst/>
                <a:uLnTx/>
                <a:uFillTx/>
                <a:cs typeface="+mn-ea"/>
                <a:sym typeface="+mn-lt"/>
              </a:rPr>
              <a:t>05.</a:t>
            </a:r>
            <a:r>
              <a:rPr kumimoji="0" lang="zh-CN" altLang="en-US" b="1" i="0" u="none" strike="noStrike" kern="1200" cap="none" spc="0" normalizeH="0" baseline="0" noProof="0" dirty="0">
                <a:ln>
                  <a:noFill/>
                </a:ln>
                <a:solidFill>
                  <a:srgbClr val="FF0000"/>
                </a:solidFill>
                <a:effectLst/>
                <a:uLnTx/>
                <a:uFillTx/>
                <a:cs typeface="+mn-ea"/>
                <a:sym typeface="+mn-lt"/>
              </a:rPr>
              <a:t>品质产生口碑</a:t>
            </a:r>
            <a:endParaRPr kumimoji="0" lang="zh-CN" altLang="en-US" b="1" i="0" u="none" strike="noStrike" kern="1200" cap="none" spc="0" normalizeH="0" baseline="0" noProof="0" dirty="0">
              <a:ln>
                <a:noFill/>
              </a:ln>
              <a:solidFill>
                <a:srgbClr val="FF0000"/>
              </a:solidFill>
              <a:effectLst/>
              <a:uLnTx/>
              <a:uFillTx/>
              <a:cs typeface="+mn-ea"/>
              <a:sym typeface="+mn-lt"/>
            </a:endParaRPr>
          </a:p>
        </p:txBody>
      </p:sp>
      <p:sp>
        <p:nvSpPr>
          <p:cNvPr id="37" name="Text Box 10"/>
          <p:cNvSpPr txBox="1">
            <a:spLocks noChangeArrowheads="1"/>
          </p:cNvSpPr>
          <p:nvPr/>
        </p:nvSpPr>
        <p:spPr bwMode="auto">
          <a:xfrm>
            <a:off x="8654414" y="4944411"/>
            <a:ext cx="2621510" cy="891540"/>
          </a:xfrm>
          <a:prstGeom prst="rect">
            <a:avLst/>
          </a:prstGeom>
          <a:noFill/>
          <a:ln w="9525">
            <a:noFill/>
            <a:miter lim="800000"/>
          </a:ln>
        </p:spPr>
        <p:txBody>
          <a:bodyPr wrap="square" lIns="60960" tIns="30480" rIns="60960" bIns="3048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1450975" rtl="0" eaLnBrk="1" fontAlgn="auto" latinLnBrk="0" hangingPunct="1">
              <a:lnSpc>
                <a:spcPct val="15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000000"/>
                </a:solidFill>
                <a:effectLst/>
                <a:uLnTx/>
                <a:uFillTx/>
                <a:cs typeface="+mn-ea"/>
                <a:sym typeface="+mn-lt"/>
              </a:rPr>
              <a:t>当面向兼职人员、中小</a:t>
            </a:r>
            <a:r>
              <a:rPr kumimoji="0" lang="en-US" altLang="zh-CN" sz="1200" b="0" i="0" u="none" strike="noStrike" kern="1200" cap="none" spc="0" normalizeH="0" baseline="0" noProof="0" dirty="0">
                <a:ln>
                  <a:noFill/>
                </a:ln>
                <a:solidFill>
                  <a:srgbClr val="000000"/>
                </a:solidFill>
                <a:effectLst/>
                <a:uLnTx/>
                <a:uFillTx/>
                <a:cs typeface="+mn-ea"/>
                <a:sym typeface="+mn-lt"/>
              </a:rPr>
              <a:t>/</a:t>
            </a:r>
            <a:r>
              <a:rPr kumimoji="0" lang="zh-CN" altLang="en-US" sz="1200" b="0" i="0" u="none" strike="noStrike" kern="1200" cap="none" spc="0" normalizeH="0" baseline="0" noProof="0" dirty="0">
                <a:ln>
                  <a:noFill/>
                </a:ln>
                <a:solidFill>
                  <a:srgbClr val="000000"/>
                </a:solidFill>
                <a:effectLst/>
                <a:uLnTx/>
                <a:uFillTx/>
                <a:cs typeface="+mn-ea"/>
                <a:sym typeface="+mn-lt"/>
              </a:rPr>
              <a:t>初创企业的服务核心时，在各招聘会、创业园区等驻点宣传，有针对性的宣传。</a:t>
            </a:r>
            <a:endParaRPr kumimoji="0" lang="zh-CN" altLang="en-US" sz="1200" b="0" i="0" u="none" strike="noStrike" kern="1200" cap="none" spc="0" normalizeH="0" baseline="0" noProof="0" dirty="0">
              <a:ln>
                <a:noFill/>
              </a:ln>
              <a:solidFill>
                <a:srgbClr val="000000"/>
              </a:solidFill>
              <a:effectLst/>
              <a:uLnTx/>
              <a:uFillTx/>
              <a:cs typeface="+mn-ea"/>
              <a:sym typeface="+mn-lt"/>
            </a:endParaRPr>
          </a:p>
        </p:txBody>
      </p:sp>
      <p:sp>
        <p:nvSpPr>
          <p:cNvPr id="38" name="矩形 37"/>
          <p:cNvSpPr/>
          <p:nvPr/>
        </p:nvSpPr>
        <p:spPr>
          <a:xfrm>
            <a:off x="8623253" y="4457243"/>
            <a:ext cx="2195529" cy="36830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1" i="0" u="none" strike="noStrike" kern="1200" cap="none" spc="0" normalizeH="0" baseline="0" noProof="0" dirty="0">
                <a:ln>
                  <a:noFill/>
                </a:ln>
                <a:solidFill>
                  <a:srgbClr val="FF0000"/>
                </a:solidFill>
                <a:effectLst/>
                <a:uLnTx/>
                <a:uFillTx/>
                <a:cs typeface="+mn-ea"/>
                <a:sym typeface="+mn-lt"/>
              </a:rPr>
              <a:t>06.</a:t>
            </a:r>
            <a:r>
              <a:rPr kumimoji="0" lang="zh-CN" altLang="en-US" b="1" i="0" u="none" strike="noStrike" kern="1200" cap="none" spc="0" normalizeH="0" baseline="0" noProof="0" dirty="0">
                <a:ln>
                  <a:noFill/>
                </a:ln>
                <a:solidFill>
                  <a:srgbClr val="FF0000"/>
                </a:solidFill>
                <a:effectLst/>
                <a:uLnTx/>
                <a:uFillTx/>
                <a:cs typeface="+mn-ea"/>
                <a:sym typeface="+mn-lt"/>
              </a:rPr>
              <a:t>重点区域驻点</a:t>
            </a:r>
            <a:endParaRPr kumimoji="0" lang="zh-CN" altLang="en-US" b="1" i="0" u="none" strike="noStrike" kern="1200" cap="none" spc="0" normalizeH="0" baseline="0" noProof="0" dirty="0">
              <a:ln>
                <a:noFill/>
              </a:ln>
              <a:solidFill>
                <a:srgbClr val="FF0000"/>
              </a:solidFill>
              <a:effectLst/>
              <a:uLnTx/>
              <a:uFillTx/>
              <a:cs typeface="+mn-ea"/>
              <a:sym typeface="+mn-lt"/>
            </a:endParaRPr>
          </a:p>
        </p:txBody>
      </p:sp>
      <p:sp>
        <p:nvSpPr>
          <p:cNvPr id="4" name="矩形 3"/>
          <p:cNvSpPr/>
          <p:nvPr/>
        </p:nvSpPr>
        <p:spPr>
          <a:xfrm>
            <a:off x="894025" y="155322"/>
            <a:ext cx="241808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营销推广</a:t>
            </a:r>
            <a:endPar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5" name="直接连接符 4"/>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图片占位符 12" descr="D:\SOVO项目总文件\互联网+\大数据信息+\图片\科技风LOGO.png科技风LOGO"/>
          <p:cNvPicPr>
            <a:picLocks noChangeAspect="1"/>
          </p:cNvPicPr>
          <p:nvPr/>
        </p:nvPicPr>
        <p:blipFill>
          <a:blip r:embed="rId3"/>
          <a:srcRect/>
          <a:stretch>
            <a:fillRect/>
          </a:stretch>
        </p:blipFill>
        <p:spPr>
          <a:xfrm>
            <a:off x="11091545" y="0"/>
            <a:ext cx="1100455" cy="1100455"/>
          </a:xfrm>
          <a:prstGeom prst="rect">
            <a:avLst/>
          </a:prstGeom>
        </p:spPr>
      </p:pic>
      <p:pic>
        <p:nvPicPr>
          <p:cNvPr id="16" name="图片占位符 8" descr="D:\SOVO项目总文件\互联网+\大数据信息+\图片\搜索页.png搜索页"/>
          <p:cNvPicPr>
            <a:picLocks noGrp="1" noChangeAspect="1"/>
          </p:cNvPicPr>
          <p:nvPr/>
        </p:nvPicPr>
        <p:blipFill>
          <a:blip r:embed="rId4"/>
          <a:srcRect/>
          <a:stretch>
            <a:fillRect/>
          </a:stretch>
        </p:blipFill>
        <p:spPr>
          <a:xfrm>
            <a:off x="0" y="6271260"/>
            <a:ext cx="12029440" cy="493395"/>
          </a:xfrm>
          <a:prstGeom prst="rect">
            <a:avLst/>
          </a:prstGeom>
        </p:spPr>
      </p:pic>
      <p:sp>
        <p:nvSpPr>
          <p:cNvPr id="9" name="圆角矩形 8"/>
          <p:cNvSpPr/>
          <p:nvPr/>
        </p:nvSpPr>
        <p:spPr>
          <a:xfrm>
            <a:off x="11057255" y="6483350"/>
            <a:ext cx="1134745" cy="374650"/>
          </a:xfrm>
          <a:prstGeom prst="roundRect">
            <a:avLst/>
          </a:prstGeom>
          <a:solidFill>
            <a:schemeClr val="accent3">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rgbClr val="FF0000"/>
                </a:solidFill>
                <a:latin typeface="楷体" panose="02010609060101010101" charset="-122"/>
                <a:ea typeface="楷体" panose="02010609060101010101" charset="-122"/>
                <a:sym typeface="+mn-ea"/>
              </a:rPr>
              <a:t>16/</a:t>
            </a:r>
            <a:r>
              <a:rPr lang="en-US" altLang="zh-CN" sz="2400" b="1">
                <a:solidFill>
                  <a:srgbClr val="FF0000"/>
                </a:solidFill>
                <a:latin typeface="楷体" panose="02010609060101010101" charset="-122"/>
                <a:ea typeface="楷体" panose="02010609060101010101" charset="-122"/>
                <a:sym typeface="+mn-ea"/>
              </a:rPr>
              <a:t>26</a:t>
            </a:r>
            <a:endParaRPr lang="en-US" altLang="zh-CN" sz="2400" b="1">
              <a:solidFill>
                <a:srgbClr val="FF0000"/>
              </a:solidFill>
              <a:latin typeface="楷体" panose="02010609060101010101" charset="-122"/>
              <a:ea typeface="楷体" panose="02010609060101010101" charset="-122"/>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4025" y="155322"/>
            <a:ext cx="190373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4P</a:t>
            </a: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策略</a:t>
            </a:r>
            <a:endPar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5" name="直接连接符 4"/>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图片占位符 12" descr="D:\SOVO项目总文件\互联网+\大数据信息+\图片\科技风LOGO.png科技风LOGO"/>
          <p:cNvPicPr>
            <a:picLocks noChangeAspect="1"/>
          </p:cNvPicPr>
          <p:nvPr/>
        </p:nvPicPr>
        <p:blipFill>
          <a:blip r:embed="rId1"/>
          <a:srcRect/>
          <a:stretch>
            <a:fillRect/>
          </a:stretch>
        </p:blipFill>
        <p:spPr>
          <a:xfrm>
            <a:off x="11091545" y="0"/>
            <a:ext cx="1100455" cy="1100455"/>
          </a:xfrm>
          <a:prstGeom prst="rect">
            <a:avLst/>
          </a:prstGeom>
        </p:spPr>
      </p:pic>
      <p:pic>
        <p:nvPicPr>
          <p:cNvPr id="16" name="图片占位符 8" descr="D:\SOVO项目总文件\互联网+\大数据信息+\图片\搜索页.png搜索页"/>
          <p:cNvPicPr>
            <a:picLocks noGrp="1" noChangeAspect="1"/>
          </p:cNvPicPr>
          <p:nvPr/>
        </p:nvPicPr>
        <p:blipFill>
          <a:blip r:embed="rId2"/>
          <a:srcRect/>
          <a:stretch>
            <a:fillRect/>
          </a:stretch>
        </p:blipFill>
        <p:spPr>
          <a:xfrm>
            <a:off x="0" y="6271260"/>
            <a:ext cx="12029440" cy="493395"/>
          </a:xfrm>
          <a:prstGeom prst="rect">
            <a:avLst/>
          </a:prstGeom>
        </p:spPr>
      </p:pic>
      <p:sp>
        <p:nvSpPr>
          <p:cNvPr id="18" name="圆角矩形 17"/>
          <p:cNvSpPr/>
          <p:nvPr/>
        </p:nvSpPr>
        <p:spPr>
          <a:xfrm>
            <a:off x="694690" y="1485900"/>
            <a:ext cx="2103120" cy="1328420"/>
          </a:xfrm>
          <a:prstGeom prst="roundRect">
            <a:avLst/>
          </a:prstGeom>
          <a:solidFill>
            <a:schemeClr val="accent1">
              <a:lumMod val="40000"/>
              <a:lumOff val="60000"/>
            </a:schemeClr>
          </a:solidFill>
          <a:ln>
            <a:solidFill>
              <a:schemeClr val="accent1">
                <a:lumMod val="60000"/>
                <a:lumOff val="40000"/>
              </a:schemeClr>
            </a:solidFill>
          </a:ln>
          <a:effectLst>
            <a:outerShdw blurRad="50800" dist="38100" dir="13500000" algn="b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a:effectLst>
                  <a:outerShdw blurRad="38100" dist="38100" dir="2700000" algn="tl">
                    <a:srgbClr val="000000">
                      <a:alpha val="43137"/>
                    </a:srgbClr>
                  </a:outerShdw>
                </a:effectLst>
                <a:latin typeface="微软雅黑" panose="020B0503020204020204" charset="-122"/>
                <a:ea typeface="微软雅黑" panose="020B0503020204020204" charset="-122"/>
              </a:rPr>
              <a:t>产品策略</a:t>
            </a:r>
            <a:endParaRPr lang="zh-CN" altLang="en-US" sz="3200" b="1">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26" name="圆角矩形 25"/>
          <p:cNvSpPr/>
          <p:nvPr/>
        </p:nvSpPr>
        <p:spPr>
          <a:xfrm>
            <a:off x="3621405" y="1485900"/>
            <a:ext cx="2103120" cy="1328420"/>
          </a:xfrm>
          <a:prstGeom prst="roundRect">
            <a:avLst/>
          </a:prstGeom>
          <a:solidFill>
            <a:schemeClr val="accent1">
              <a:lumMod val="40000"/>
              <a:lumOff val="60000"/>
            </a:schemeClr>
          </a:solidFill>
          <a:ln>
            <a:solidFill>
              <a:schemeClr val="accent1">
                <a:lumMod val="60000"/>
                <a:lumOff val="40000"/>
              </a:schemeClr>
            </a:solidFill>
          </a:ln>
          <a:effectLst>
            <a:outerShdw blurRad="50800" dist="38100" dir="13500000" algn="b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3200" b="1">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价格策略</a:t>
            </a:r>
            <a:endParaRPr lang="zh-CN" altLang="en-US" sz="3200" b="1">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sp>
        <p:nvSpPr>
          <p:cNvPr id="27" name="圆角矩形 26"/>
          <p:cNvSpPr/>
          <p:nvPr/>
        </p:nvSpPr>
        <p:spPr>
          <a:xfrm>
            <a:off x="6548120" y="1485900"/>
            <a:ext cx="2103120" cy="1328420"/>
          </a:xfrm>
          <a:prstGeom prst="roundRect">
            <a:avLst/>
          </a:prstGeom>
          <a:solidFill>
            <a:schemeClr val="accent1">
              <a:lumMod val="40000"/>
              <a:lumOff val="60000"/>
            </a:schemeClr>
          </a:solidFill>
          <a:ln>
            <a:solidFill>
              <a:schemeClr val="accent1">
                <a:lumMod val="60000"/>
                <a:lumOff val="40000"/>
              </a:schemeClr>
            </a:solidFill>
          </a:ln>
          <a:effectLst>
            <a:outerShdw blurRad="50800" dist="38100" dir="13500000" algn="b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3200" b="1">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渠道策略</a:t>
            </a:r>
            <a:endParaRPr lang="zh-CN" altLang="en-US" sz="3200" b="1">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sp>
        <p:nvSpPr>
          <p:cNvPr id="28" name="圆角矩形 27"/>
          <p:cNvSpPr/>
          <p:nvPr/>
        </p:nvSpPr>
        <p:spPr>
          <a:xfrm>
            <a:off x="9474835" y="1485900"/>
            <a:ext cx="2103120" cy="1328420"/>
          </a:xfrm>
          <a:prstGeom prst="roundRect">
            <a:avLst/>
          </a:prstGeom>
          <a:solidFill>
            <a:schemeClr val="accent1">
              <a:lumMod val="40000"/>
              <a:lumOff val="60000"/>
            </a:schemeClr>
          </a:solidFill>
          <a:ln>
            <a:solidFill>
              <a:schemeClr val="accent1">
                <a:lumMod val="60000"/>
                <a:lumOff val="40000"/>
              </a:schemeClr>
            </a:solidFill>
          </a:ln>
          <a:effectLst>
            <a:outerShdw blurRad="50800" dist="38100" dir="13500000" algn="b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3200" b="1">
                <a:effectLst>
                  <a:outerShdw blurRad="38100" dist="38100" dir="2700000" algn="tl">
                    <a:srgbClr val="000000">
                      <a:alpha val="43137"/>
                    </a:srgbClr>
                  </a:outerShdw>
                </a:effectLst>
                <a:latin typeface="微软雅黑" panose="020B0503020204020204" charset="-122"/>
                <a:ea typeface="微软雅黑" panose="020B0503020204020204" charset="-122"/>
                <a:sym typeface="+mn-ea"/>
              </a:rPr>
              <a:t>促销策略</a:t>
            </a:r>
            <a:endParaRPr lang="zh-CN" altLang="en-US" sz="3200" b="1">
              <a:effectLst>
                <a:outerShdw blurRad="38100" dist="38100" dir="2700000" algn="tl">
                  <a:srgbClr val="000000">
                    <a:alpha val="43137"/>
                  </a:srgbClr>
                </a:outerShdw>
              </a:effectLst>
              <a:latin typeface="微软雅黑" panose="020B0503020204020204" charset="-122"/>
              <a:ea typeface="微软雅黑" panose="020B0503020204020204" charset="-122"/>
              <a:sym typeface="+mn-ea"/>
            </a:endParaRPr>
          </a:p>
        </p:txBody>
      </p:sp>
      <p:sp>
        <p:nvSpPr>
          <p:cNvPr id="29" name="圆角矩形 28"/>
          <p:cNvSpPr/>
          <p:nvPr/>
        </p:nvSpPr>
        <p:spPr>
          <a:xfrm>
            <a:off x="11057255" y="6483350"/>
            <a:ext cx="1134745" cy="37465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olidFill>
                  <a:srgbClr val="FF0000"/>
                </a:solidFill>
                <a:latin typeface="宋体" panose="02010600030101010101" pitchFamily="2" charset="-122"/>
                <a:ea typeface="宋体" panose="02010600030101010101" pitchFamily="2" charset="-122"/>
                <a:sym typeface="+mn-ea"/>
                <a:hlinkClick r:id="rId3" action="ppaction://hlinksldjump"/>
              </a:rPr>
              <a:t>返回目录</a:t>
            </a:r>
            <a:endParaRPr lang="zh-CN" altLang="en-US">
              <a:solidFill>
                <a:srgbClr val="FF0000"/>
              </a:solidFill>
              <a:latin typeface="宋体" panose="02010600030101010101" pitchFamily="2" charset="-122"/>
              <a:ea typeface="宋体" panose="02010600030101010101" pitchFamily="2" charset="-122"/>
              <a:sym typeface="+mn-ea"/>
              <a:hlinkClick r:id="rId3" action="ppaction://hlinksldjump"/>
            </a:endParaRPr>
          </a:p>
        </p:txBody>
      </p:sp>
      <p:sp>
        <p:nvSpPr>
          <p:cNvPr id="32" name="流程图: 终止 31"/>
          <p:cNvSpPr/>
          <p:nvPr/>
        </p:nvSpPr>
        <p:spPr>
          <a:xfrm>
            <a:off x="694690" y="3039745"/>
            <a:ext cx="2101850" cy="727710"/>
          </a:xfrm>
          <a:prstGeom prst="flowChartTerminator">
            <a:avLst/>
          </a:prstGeom>
          <a:solidFill>
            <a:schemeClr val="accent1">
              <a:lumMod val="60000"/>
              <a:lumOff val="4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effectLst/>
              </a:rPr>
              <a:t>多平台</a:t>
            </a:r>
            <a:endParaRPr lang="zh-CN" altLang="en-US" sz="2800" b="1">
              <a:effectLst/>
            </a:endParaRPr>
          </a:p>
        </p:txBody>
      </p:sp>
      <p:sp>
        <p:nvSpPr>
          <p:cNvPr id="33" name="流程图: 终止 32"/>
          <p:cNvSpPr/>
          <p:nvPr/>
        </p:nvSpPr>
        <p:spPr>
          <a:xfrm>
            <a:off x="695960" y="3992880"/>
            <a:ext cx="2101850" cy="727710"/>
          </a:xfrm>
          <a:prstGeom prst="flowChartTerminator">
            <a:avLst/>
          </a:prstGeom>
          <a:solidFill>
            <a:schemeClr val="accent1">
              <a:lumMod val="60000"/>
              <a:lumOff val="4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effectLst/>
              </a:rPr>
              <a:t>可视化反馈</a:t>
            </a:r>
            <a:endParaRPr lang="zh-CN" altLang="en-US" sz="2400" b="1">
              <a:effectLst/>
            </a:endParaRPr>
          </a:p>
        </p:txBody>
      </p:sp>
      <p:sp>
        <p:nvSpPr>
          <p:cNvPr id="34" name="流程图: 终止 33"/>
          <p:cNvSpPr/>
          <p:nvPr/>
        </p:nvSpPr>
        <p:spPr>
          <a:xfrm>
            <a:off x="694690" y="4946015"/>
            <a:ext cx="2101850" cy="727710"/>
          </a:xfrm>
          <a:prstGeom prst="flowChartTerminator">
            <a:avLst/>
          </a:prstGeom>
          <a:solidFill>
            <a:schemeClr val="accent1">
              <a:lumMod val="60000"/>
              <a:lumOff val="4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effectLst/>
              </a:rPr>
              <a:t>维度广</a:t>
            </a:r>
            <a:endParaRPr lang="zh-CN" altLang="en-US" sz="2800" b="1">
              <a:effectLst/>
            </a:endParaRPr>
          </a:p>
        </p:txBody>
      </p:sp>
      <p:sp>
        <p:nvSpPr>
          <p:cNvPr id="35" name="流程图: 终止 34"/>
          <p:cNvSpPr/>
          <p:nvPr/>
        </p:nvSpPr>
        <p:spPr>
          <a:xfrm>
            <a:off x="3621405" y="4043680"/>
            <a:ext cx="2101850" cy="727710"/>
          </a:xfrm>
          <a:prstGeom prst="flowChartTerminator">
            <a:avLst/>
          </a:prstGeom>
          <a:solidFill>
            <a:schemeClr val="accent1">
              <a:lumMod val="60000"/>
              <a:lumOff val="4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effectLst/>
              </a:rPr>
              <a:t>薄利多销</a:t>
            </a:r>
            <a:endParaRPr lang="zh-CN" altLang="en-US" sz="2800" b="1">
              <a:effectLst/>
            </a:endParaRPr>
          </a:p>
        </p:txBody>
      </p:sp>
      <p:sp>
        <p:nvSpPr>
          <p:cNvPr id="36" name="流程图: 终止 35"/>
          <p:cNvSpPr/>
          <p:nvPr/>
        </p:nvSpPr>
        <p:spPr>
          <a:xfrm>
            <a:off x="3622675" y="3065145"/>
            <a:ext cx="2101850" cy="727710"/>
          </a:xfrm>
          <a:prstGeom prst="flowChartTerminator">
            <a:avLst/>
          </a:prstGeom>
          <a:solidFill>
            <a:schemeClr val="accent1">
              <a:lumMod val="60000"/>
              <a:lumOff val="4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effectLst/>
              </a:rPr>
              <a:t>免费体验</a:t>
            </a:r>
            <a:endParaRPr lang="zh-CN" altLang="en-US" sz="2800" b="1">
              <a:effectLst/>
            </a:endParaRPr>
          </a:p>
        </p:txBody>
      </p:sp>
      <p:sp>
        <p:nvSpPr>
          <p:cNvPr id="37" name="流程图: 终止 36"/>
          <p:cNvSpPr/>
          <p:nvPr/>
        </p:nvSpPr>
        <p:spPr>
          <a:xfrm>
            <a:off x="9478645" y="3039745"/>
            <a:ext cx="2101850" cy="727710"/>
          </a:xfrm>
          <a:prstGeom prst="flowChartTerminator">
            <a:avLst/>
          </a:prstGeom>
          <a:solidFill>
            <a:schemeClr val="accent1">
              <a:lumMod val="60000"/>
              <a:lumOff val="4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effectLst/>
              </a:rPr>
              <a:t>团队包租</a:t>
            </a:r>
            <a:endParaRPr lang="zh-CN" altLang="en-US" sz="2800" b="1">
              <a:effectLst/>
            </a:endParaRPr>
          </a:p>
        </p:txBody>
      </p:sp>
      <p:sp>
        <p:nvSpPr>
          <p:cNvPr id="38" name="流程图: 终止 37"/>
          <p:cNvSpPr/>
          <p:nvPr/>
        </p:nvSpPr>
        <p:spPr>
          <a:xfrm>
            <a:off x="6550660" y="3039745"/>
            <a:ext cx="2101850" cy="727710"/>
          </a:xfrm>
          <a:prstGeom prst="flowChartTerminator">
            <a:avLst/>
          </a:prstGeom>
          <a:solidFill>
            <a:schemeClr val="accent1">
              <a:lumMod val="60000"/>
              <a:lumOff val="4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effectLst/>
              </a:rPr>
              <a:t>数据来源广</a:t>
            </a:r>
            <a:endParaRPr lang="zh-CN" altLang="en-US" sz="2400" b="1">
              <a:effectLst/>
            </a:endParaRPr>
          </a:p>
        </p:txBody>
      </p:sp>
      <p:sp>
        <p:nvSpPr>
          <p:cNvPr id="39" name="流程图: 终止 38"/>
          <p:cNvSpPr/>
          <p:nvPr/>
        </p:nvSpPr>
        <p:spPr>
          <a:xfrm>
            <a:off x="6546850" y="4033520"/>
            <a:ext cx="2101850" cy="727710"/>
          </a:xfrm>
          <a:prstGeom prst="flowChartTerminator">
            <a:avLst/>
          </a:prstGeom>
          <a:solidFill>
            <a:schemeClr val="accent1">
              <a:lumMod val="60000"/>
              <a:lumOff val="4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effectLst/>
              </a:rPr>
              <a:t>针对性强</a:t>
            </a:r>
            <a:endParaRPr lang="zh-CN" altLang="en-US" sz="2800" b="1">
              <a:effectLst/>
            </a:endParaRPr>
          </a:p>
        </p:txBody>
      </p:sp>
      <p:sp>
        <p:nvSpPr>
          <p:cNvPr id="40" name="流程图: 终止 39"/>
          <p:cNvSpPr/>
          <p:nvPr/>
        </p:nvSpPr>
        <p:spPr>
          <a:xfrm>
            <a:off x="6548120" y="5027295"/>
            <a:ext cx="2101850" cy="727710"/>
          </a:xfrm>
          <a:prstGeom prst="flowChartTerminator">
            <a:avLst/>
          </a:prstGeom>
          <a:solidFill>
            <a:schemeClr val="accent1">
              <a:lumMod val="60000"/>
              <a:lumOff val="4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effectLst/>
              </a:rPr>
              <a:t>不断优化</a:t>
            </a:r>
            <a:endParaRPr lang="zh-CN" altLang="en-US" sz="2800" b="1">
              <a:effectLst/>
            </a:endParaRPr>
          </a:p>
        </p:txBody>
      </p:sp>
      <p:sp>
        <p:nvSpPr>
          <p:cNvPr id="41" name="流程图: 终止 40"/>
          <p:cNvSpPr/>
          <p:nvPr/>
        </p:nvSpPr>
        <p:spPr>
          <a:xfrm>
            <a:off x="9472295" y="4044315"/>
            <a:ext cx="2101850" cy="727710"/>
          </a:xfrm>
          <a:prstGeom prst="flowChartTerminator">
            <a:avLst/>
          </a:prstGeom>
          <a:solidFill>
            <a:schemeClr val="accent1">
              <a:lumMod val="60000"/>
              <a:lumOff val="40000"/>
            </a:schemeClr>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effectLst/>
              </a:rPr>
              <a:t>会员促销</a:t>
            </a:r>
            <a:endParaRPr lang="zh-CN" altLang="en-US" sz="2800" b="1">
              <a:effectLst/>
            </a:endParaRPr>
          </a:p>
        </p:txBody>
      </p:sp>
      <p:cxnSp>
        <p:nvCxnSpPr>
          <p:cNvPr id="43" name="直接连接符 42"/>
          <p:cNvCxnSpPr>
            <a:stCxn id="32" idx="1"/>
            <a:endCxn id="33" idx="1"/>
          </p:cNvCxnSpPr>
          <p:nvPr/>
        </p:nvCxnSpPr>
        <p:spPr>
          <a:xfrm>
            <a:off x="694690" y="3403600"/>
            <a:ext cx="1270" cy="953135"/>
          </a:xfrm>
          <a:prstGeom prst="line">
            <a:avLst/>
          </a:prstGeom>
          <a:ln w="28575" cmpd="sng">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93420" y="4356735"/>
            <a:ext cx="1270" cy="953135"/>
          </a:xfrm>
          <a:prstGeom prst="line">
            <a:avLst/>
          </a:prstGeom>
          <a:ln w="28575" cmpd="sng">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620770" y="3403600"/>
            <a:ext cx="1270" cy="953135"/>
          </a:xfrm>
          <a:prstGeom prst="line">
            <a:avLst/>
          </a:prstGeom>
          <a:ln w="28575" cmpd="sng">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6546215" y="3403600"/>
            <a:ext cx="1270" cy="953135"/>
          </a:xfrm>
          <a:prstGeom prst="line">
            <a:avLst/>
          </a:prstGeom>
          <a:ln w="28575" cmpd="sng">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546850" y="4356735"/>
            <a:ext cx="1270" cy="953135"/>
          </a:xfrm>
          <a:prstGeom prst="line">
            <a:avLst/>
          </a:prstGeom>
          <a:ln w="28575" cmpd="sng">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9472930" y="3403600"/>
            <a:ext cx="1270" cy="953135"/>
          </a:xfrm>
          <a:prstGeom prst="line">
            <a:avLst/>
          </a:prstGeom>
          <a:ln w="28575" cmpd="sng">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2799080" y="3403600"/>
            <a:ext cx="1270" cy="953135"/>
          </a:xfrm>
          <a:prstGeom prst="line">
            <a:avLst/>
          </a:prstGeom>
          <a:ln w="28575" cmpd="sng">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2797810" y="4356735"/>
            <a:ext cx="1270" cy="953135"/>
          </a:xfrm>
          <a:prstGeom prst="line">
            <a:avLst/>
          </a:prstGeom>
          <a:ln w="28575" cmpd="sng">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8651240" y="3403600"/>
            <a:ext cx="1270" cy="953135"/>
          </a:xfrm>
          <a:prstGeom prst="line">
            <a:avLst/>
          </a:prstGeom>
          <a:ln w="28575" cmpd="sng">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8654415" y="4356735"/>
            <a:ext cx="1270" cy="953135"/>
          </a:xfrm>
          <a:prstGeom prst="line">
            <a:avLst/>
          </a:prstGeom>
          <a:ln w="28575" cmpd="sng">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721350" y="3403600"/>
            <a:ext cx="1270" cy="953135"/>
          </a:xfrm>
          <a:prstGeom prst="line">
            <a:avLst/>
          </a:prstGeom>
          <a:ln w="28575" cmpd="sng">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1584940" y="3403600"/>
            <a:ext cx="1270" cy="953135"/>
          </a:xfrm>
          <a:prstGeom prst="line">
            <a:avLst/>
          </a:prstGeom>
          <a:ln w="28575" cmpd="sng">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11995" y="5949000"/>
            <a:ext cx="2168014" cy="1527058"/>
            <a:chOff x="8229601" y="4999703"/>
            <a:chExt cx="3038168" cy="2462980"/>
          </a:xfrm>
          <a:solidFill>
            <a:schemeClr val="accent1">
              <a:lumMod val="60000"/>
              <a:lumOff val="40000"/>
            </a:schemeClr>
          </a:solidFill>
        </p:grpSpPr>
        <p:sp>
          <p:nvSpPr>
            <p:cNvPr id="3"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 name="组合 5"/>
          <p:cNvGrpSpPr/>
          <p:nvPr/>
        </p:nvGrpSpPr>
        <p:grpSpPr>
          <a:xfrm>
            <a:off x="5011995" y="-531000"/>
            <a:ext cx="2168014" cy="1527058"/>
            <a:chOff x="8229601" y="4999703"/>
            <a:chExt cx="3038168" cy="2462980"/>
          </a:xfrm>
          <a:solidFill>
            <a:schemeClr val="accent1">
              <a:lumMod val="60000"/>
              <a:lumOff val="40000"/>
            </a:schemeClr>
          </a:solidFill>
        </p:grpSpPr>
        <p:sp>
          <p:nvSpPr>
            <p:cNvPr id="7"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矩形 9"/>
          <p:cNvSpPr/>
          <p:nvPr/>
        </p:nvSpPr>
        <p:spPr>
          <a:xfrm>
            <a:off x="3552825" y="1734185"/>
            <a:ext cx="5086350" cy="1198880"/>
          </a:xfrm>
          <a:prstGeom prst="rect">
            <a:avLst/>
          </a:prstGeom>
          <a:noFill/>
          <a:ln>
            <a:noFill/>
          </a:ln>
        </p:spPr>
        <p:txBody>
          <a:bodyPr wrap="none" rtlCol="0" anchor="t">
            <a:spAutoFit/>
          </a:bodyPr>
          <a:lstStyle/>
          <a:p>
            <a:pPr lvl="0" algn="ctr">
              <a:buClrTx/>
              <a:buSzTx/>
              <a:buFontTx/>
            </a:pPr>
            <a:r>
              <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rPr>
              <a:t>06 </a:t>
            </a:r>
            <a:r>
              <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rPr>
              <a:t>团队介绍</a:t>
            </a:r>
            <a:endPar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矩形 10"/>
          <p:cNvSpPr/>
          <p:nvPr/>
        </p:nvSpPr>
        <p:spPr>
          <a:xfrm>
            <a:off x="3567431" y="2933065"/>
            <a:ext cx="2663190" cy="645160"/>
          </a:xfrm>
          <a:prstGeom prst="rect">
            <a:avLst/>
          </a:prstGeom>
          <a:noFill/>
          <a:ln>
            <a:noFill/>
          </a:ln>
        </p:spPr>
        <p:txBody>
          <a:bodyPr wrap="none" rtlCol="0" anchor="t">
            <a:spAutoFit/>
            <a:scene3d>
              <a:camera prst="orthographicFront"/>
              <a:lightRig rig="threePt" dir="t"/>
            </a:scene3d>
          </a:bodyPr>
          <a:lstStyle/>
          <a:p>
            <a:pPr lvl="0" algn="ctr">
              <a:buClrTx/>
              <a:buSzTx/>
              <a:buFontTx/>
            </a:pP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6.1 </a:t>
            </a: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团队结构</a:t>
            </a:r>
            <a:endPar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endParaRPr>
          </a:p>
        </p:txBody>
      </p:sp>
      <p:sp>
        <p:nvSpPr>
          <p:cNvPr id="12" name="矩形 11"/>
          <p:cNvSpPr/>
          <p:nvPr/>
        </p:nvSpPr>
        <p:spPr>
          <a:xfrm>
            <a:off x="3566796" y="3670935"/>
            <a:ext cx="2701290" cy="645160"/>
          </a:xfrm>
          <a:prstGeom prst="rect">
            <a:avLst/>
          </a:prstGeom>
          <a:noFill/>
          <a:ln>
            <a:noFill/>
          </a:ln>
        </p:spPr>
        <p:txBody>
          <a:bodyPr wrap="none" rtlCol="0" anchor="t">
            <a:spAutoFit/>
            <a:scene3d>
              <a:camera prst="orthographicFront"/>
              <a:lightRig rig="threePt" dir="t"/>
            </a:scene3d>
          </a:bodyPr>
          <a:lstStyle/>
          <a:p>
            <a:pPr lvl="0" algn="ctr">
              <a:buClrTx/>
              <a:buSzTx/>
              <a:buFontTx/>
            </a:pP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6.2 </a:t>
            </a: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组织架构</a:t>
            </a:r>
            <a:endPar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endParaRPr>
          </a:p>
        </p:txBody>
      </p:sp>
      <p:sp>
        <p:nvSpPr>
          <p:cNvPr id="13" name="矩形 12"/>
          <p:cNvSpPr/>
          <p:nvPr/>
        </p:nvSpPr>
        <p:spPr>
          <a:xfrm>
            <a:off x="3567113" y="4408805"/>
            <a:ext cx="2723515" cy="645160"/>
          </a:xfrm>
          <a:prstGeom prst="rect">
            <a:avLst/>
          </a:prstGeom>
          <a:noFill/>
          <a:ln>
            <a:noFill/>
          </a:ln>
        </p:spPr>
        <p:txBody>
          <a:bodyPr wrap="none" rtlCol="0" anchor="t">
            <a:spAutoFit/>
            <a:scene3d>
              <a:camera prst="orthographicFront"/>
              <a:lightRig rig="threePt" dir="t"/>
            </a:scene3d>
          </a:bodyPr>
          <a:lstStyle/>
          <a:p>
            <a:pPr lvl="0" algn="ctr">
              <a:buClrTx/>
              <a:buSzTx/>
              <a:buFontTx/>
            </a:pP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6.3 </a:t>
            </a: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运营资力</a:t>
            </a:r>
            <a:endPar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4025" y="155322"/>
            <a:ext cx="241808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团队结构</a:t>
            </a:r>
            <a:endPar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5" name="直接连接符 4"/>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312160" y="309880"/>
            <a:ext cx="1681480" cy="460375"/>
          </a:xfrm>
          <a:prstGeom prst="rect">
            <a:avLst/>
          </a:prstGeom>
          <a:solidFill>
            <a:schemeClr val="accent1">
              <a:lumMod val="40000"/>
              <a:lumOff val="60000"/>
            </a:schemeClr>
          </a:solidFill>
          <a:ln w="28575" cmpd="sng">
            <a:solidFill>
              <a:schemeClr val="accent1">
                <a:lumMod val="40000"/>
                <a:lumOff val="60000"/>
              </a:schemeClr>
            </a:solidFill>
            <a:prstDash val="solid"/>
          </a:ln>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spAutoFit/>
            <a:scene3d>
              <a:camera prst="orthographicFront"/>
              <a:lightRig rig="threePt" dir="t"/>
            </a:scene3d>
          </a:bodyPr>
          <a:lstStyle/>
          <a:p>
            <a:pPr lvl="0" algn="ctr">
              <a:buClrTx/>
              <a:buSzTx/>
              <a:buFontTx/>
            </a:pPr>
            <a:r>
              <a:rPr lang="zh-CN" altLang="en-US" sz="2400" b="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charset="-122"/>
                <a:ea typeface="微软雅黑" panose="020B0503020204020204" charset="-122"/>
                <a:sym typeface="+mn-ea"/>
              </a:rPr>
              <a:t>学生团队</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charset="-122"/>
              <a:ea typeface="微软雅黑" panose="020B0503020204020204" charset="-122"/>
              <a:sym typeface="+mn-ea"/>
            </a:endParaRPr>
          </a:p>
        </p:txBody>
      </p:sp>
      <p:pic>
        <p:nvPicPr>
          <p:cNvPr id="15" name="图片占位符 12" descr="D:\SOVO项目总文件\互联网+\大数据信息+\图片\科技风LOGO.png科技风LOGO"/>
          <p:cNvPicPr>
            <a:picLocks noChangeAspect="1"/>
          </p:cNvPicPr>
          <p:nvPr/>
        </p:nvPicPr>
        <p:blipFill>
          <a:blip r:embed="rId1"/>
          <a:srcRect/>
          <a:stretch>
            <a:fillRect/>
          </a:stretch>
        </p:blipFill>
        <p:spPr>
          <a:xfrm>
            <a:off x="11091545" y="0"/>
            <a:ext cx="1100455" cy="1100455"/>
          </a:xfrm>
          <a:prstGeom prst="rect">
            <a:avLst/>
          </a:prstGeom>
        </p:spPr>
      </p:pic>
      <p:pic>
        <p:nvPicPr>
          <p:cNvPr id="16" name="图片占位符 8" descr="D:\SOVO项目总文件\互联网+\大数据信息+\图片\搜索页.png搜索页"/>
          <p:cNvPicPr>
            <a:picLocks noGrp="1" noChangeAspect="1"/>
          </p:cNvPicPr>
          <p:nvPr/>
        </p:nvPicPr>
        <p:blipFill>
          <a:blip r:embed="rId2"/>
          <a:srcRect/>
          <a:stretch>
            <a:fillRect/>
          </a:stretch>
        </p:blipFill>
        <p:spPr>
          <a:xfrm>
            <a:off x="0" y="6271260"/>
            <a:ext cx="12029440" cy="493395"/>
          </a:xfrm>
          <a:prstGeom prst="rect">
            <a:avLst/>
          </a:prstGeom>
        </p:spPr>
      </p:pic>
      <p:sp>
        <p:nvSpPr>
          <p:cNvPr id="3" name="圆角矩形 2"/>
          <p:cNvSpPr/>
          <p:nvPr/>
        </p:nvSpPr>
        <p:spPr>
          <a:xfrm>
            <a:off x="11057255" y="6483350"/>
            <a:ext cx="1134745" cy="374650"/>
          </a:xfrm>
          <a:prstGeom prst="roundRect">
            <a:avLst/>
          </a:prstGeom>
          <a:solidFill>
            <a:schemeClr val="accent3">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rgbClr val="FF0000"/>
                </a:solidFill>
                <a:latin typeface="楷体" panose="02010609060101010101" charset="-122"/>
                <a:ea typeface="楷体" panose="02010609060101010101" charset="-122"/>
                <a:sym typeface="+mn-ea"/>
              </a:rPr>
              <a:t>18/</a:t>
            </a:r>
            <a:r>
              <a:rPr lang="en-US" altLang="zh-CN" sz="2400" b="1">
                <a:solidFill>
                  <a:srgbClr val="FF0000"/>
                </a:solidFill>
                <a:latin typeface="楷体" panose="02010609060101010101" charset="-122"/>
                <a:ea typeface="楷体" panose="02010609060101010101" charset="-122"/>
                <a:sym typeface="+mn-ea"/>
              </a:rPr>
              <a:t>26</a:t>
            </a:r>
            <a:endParaRPr lang="en-US" altLang="zh-CN" sz="2400" b="1">
              <a:solidFill>
                <a:srgbClr val="FF0000"/>
              </a:solidFill>
              <a:latin typeface="楷体" panose="02010609060101010101" charset="-122"/>
              <a:ea typeface="楷体" panose="02010609060101010101" charset="-122"/>
              <a:sym typeface="+mn-ea"/>
            </a:endParaRPr>
          </a:p>
        </p:txBody>
      </p:sp>
      <p:cxnSp>
        <p:nvCxnSpPr>
          <p:cNvPr id="2" name="直接连接符 1"/>
          <p:cNvCxnSpPr/>
          <p:nvPr/>
        </p:nvCxnSpPr>
        <p:spPr>
          <a:xfrm>
            <a:off x="6096000" y="923925"/>
            <a:ext cx="0" cy="5152390"/>
          </a:xfrm>
          <a:prstGeom prst="line">
            <a:avLst/>
          </a:prstGeom>
          <a:ln w="25400" cmpd="sng">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6" name="图片 5" descr="微信图片_20210307174711"/>
          <p:cNvPicPr>
            <a:picLocks noChangeAspect="1"/>
          </p:cNvPicPr>
          <p:nvPr/>
        </p:nvPicPr>
        <p:blipFill>
          <a:blip r:embed="rId3"/>
          <a:srcRect/>
          <a:stretch>
            <a:fillRect/>
          </a:stretch>
        </p:blipFill>
        <p:spPr>
          <a:xfrm>
            <a:off x="1101725" y="1238885"/>
            <a:ext cx="1143635" cy="1104265"/>
          </a:xfrm>
          <a:prstGeom prst="ellipse">
            <a:avLst/>
          </a:prstGeom>
        </p:spPr>
      </p:pic>
      <p:sp>
        <p:nvSpPr>
          <p:cNvPr id="7" name="矩形 6"/>
          <p:cNvSpPr/>
          <p:nvPr/>
        </p:nvSpPr>
        <p:spPr>
          <a:xfrm>
            <a:off x="2245360" y="1238885"/>
            <a:ext cx="1101090" cy="460375"/>
          </a:xfrm>
          <a:prstGeom prst="rect">
            <a:avLst/>
          </a:prstGeom>
          <a:noFill/>
          <a:ln>
            <a:noFill/>
          </a:ln>
        </p:spPr>
        <p:txBody>
          <a:bodyPr wrap="none" rtlCol="0" anchor="t">
            <a:spAutoFit/>
            <a:scene3d>
              <a:camera prst="orthographicFront"/>
              <a:lightRig rig="threePt" dir="t"/>
            </a:scene3d>
          </a:bodyPr>
          <a:lstStyle/>
          <a:p>
            <a:pPr algn="ctr"/>
            <a:r>
              <a:rPr lang="zh-CN" altLang="en-US" sz="2400" b="1">
                <a:solidFill>
                  <a:schemeClr val="accent2">
                    <a:lumMod val="75000"/>
                  </a:schemeClr>
                </a:solidFill>
                <a:effectLst>
                  <a:outerShdw blurRad="38100" dist="19050" dir="2700000" algn="tl" rotWithShape="0">
                    <a:schemeClr val="dk1">
                      <a:alpha val="40000"/>
                    </a:schemeClr>
                  </a:outerShdw>
                </a:effectLst>
              </a:rPr>
              <a:t>黄昕凯</a:t>
            </a:r>
            <a:endParaRPr lang="zh-CN" altLang="en-US" sz="2400" b="1">
              <a:solidFill>
                <a:schemeClr val="accent2">
                  <a:lumMod val="75000"/>
                </a:schemeClr>
              </a:solidFill>
              <a:effectLst>
                <a:outerShdw blurRad="38100" dist="19050" dir="2700000" algn="tl" rotWithShape="0">
                  <a:schemeClr val="dk1">
                    <a:alpha val="40000"/>
                  </a:schemeClr>
                </a:outerShdw>
              </a:effectLst>
            </a:endParaRPr>
          </a:p>
        </p:txBody>
      </p:sp>
      <p:sp>
        <p:nvSpPr>
          <p:cNvPr id="8" name="文本框 7"/>
          <p:cNvSpPr txBox="1"/>
          <p:nvPr/>
        </p:nvSpPr>
        <p:spPr>
          <a:xfrm>
            <a:off x="2245360" y="1637665"/>
            <a:ext cx="3815080" cy="829945"/>
          </a:xfrm>
          <a:prstGeom prst="rect">
            <a:avLst/>
          </a:prstGeom>
          <a:noFill/>
        </p:spPr>
        <p:txBody>
          <a:bodyPr wrap="square" rtlCol="0">
            <a:spAutoFit/>
          </a:bodyPr>
          <a:lstStyle/>
          <a:p>
            <a:pPr lvl="0" algn="l">
              <a:buClrTx/>
              <a:buSzTx/>
              <a:buFontTx/>
            </a:pPr>
            <a:r>
              <a:rPr lang="zh-CN" altLang="en-US" sz="1600" b="1" dirty="0">
                <a:solidFill>
                  <a:schemeClr val="accent3"/>
                </a:solidFill>
                <a:latin typeface="微软雅黑" panose="020B0503020204020204" charset="-122"/>
                <a:ea typeface="微软雅黑" panose="020B0503020204020204" charset="-122"/>
                <a:cs typeface="Open Sans Light" pitchFamily="34" charset="0"/>
                <a:sym typeface="+mn-ea"/>
              </a:rPr>
              <a:t>高新咨询团队负责人、数据跃动CEO</a:t>
            </a:r>
            <a:endParaRPr lang="zh-CN" altLang="en-US" sz="1600" b="1" dirty="0">
              <a:solidFill>
                <a:schemeClr val="accent3"/>
              </a:solidFill>
              <a:latin typeface="微软雅黑" panose="020B0503020204020204" charset="-122"/>
              <a:ea typeface="微软雅黑" panose="020B0503020204020204" charset="-122"/>
              <a:cs typeface="Open Sans Light" pitchFamily="34" charset="0"/>
              <a:sym typeface="+mn-ea"/>
            </a:endParaRPr>
          </a:p>
          <a:p>
            <a:pPr lvl="0" algn="l">
              <a:buClrTx/>
              <a:buSzTx/>
              <a:buFontTx/>
            </a:pPr>
            <a:r>
              <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信息管理与信息系统专业</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a:p>
            <a:pPr lvl="0" algn="l">
              <a:buClrTx/>
              <a:buSzTx/>
              <a:buFontTx/>
            </a:pPr>
            <a:r>
              <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曾获</a:t>
            </a:r>
            <a:r>
              <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创新创业类省级奖项两项</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p:txBody>
      </p:sp>
      <p:sp>
        <p:nvSpPr>
          <p:cNvPr id="10" name="矩形 9"/>
          <p:cNvSpPr/>
          <p:nvPr/>
        </p:nvSpPr>
        <p:spPr>
          <a:xfrm>
            <a:off x="2245360" y="2836545"/>
            <a:ext cx="1101090" cy="460375"/>
          </a:xfrm>
          <a:prstGeom prst="rect">
            <a:avLst/>
          </a:prstGeom>
          <a:noFill/>
          <a:ln>
            <a:noFill/>
          </a:ln>
        </p:spPr>
        <p:txBody>
          <a:bodyPr wrap="none" rtlCol="0" anchor="t">
            <a:spAutoFit/>
            <a:scene3d>
              <a:camera prst="orthographicFront"/>
              <a:lightRig rig="threePt" dir="t"/>
            </a:scene3d>
          </a:bodyPr>
          <a:lstStyle/>
          <a:p>
            <a:pPr algn="ctr"/>
            <a:r>
              <a:rPr lang="zh-CN" altLang="en-US" sz="2400" b="1">
                <a:solidFill>
                  <a:schemeClr val="accent2">
                    <a:lumMod val="75000"/>
                  </a:schemeClr>
                </a:solidFill>
                <a:effectLst>
                  <a:outerShdw blurRad="38100" dist="19050" dir="2700000" algn="tl" rotWithShape="0">
                    <a:schemeClr val="dk1">
                      <a:alpha val="40000"/>
                    </a:schemeClr>
                  </a:outerShdw>
                </a:effectLst>
              </a:rPr>
              <a:t>杨梓杰</a:t>
            </a:r>
            <a:endParaRPr lang="zh-CN" altLang="en-US" sz="2400" b="1">
              <a:solidFill>
                <a:schemeClr val="accent2">
                  <a:lumMod val="75000"/>
                </a:schemeClr>
              </a:solidFill>
              <a:effectLst>
                <a:outerShdw blurRad="38100" dist="19050" dir="2700000" algn="tl" rotWithShape="0">
                  <a:schemeClr val="dk1">
                    <a:alpha val="40000"/>
                  </a:schemeClr>
                </a:outerShdw>
              </a:effectLst>
            </a:endParaRPr>
          </a:p>
        </p:txBody>
      </p:sp>
      <p:sp>
        <p:nvSpPr>
          <p:cNvPr id="11" name="文本框 10"/>
          <p:cNvSpPr txBox="1"/>
          <p:nvPr/>
        </p:nvSpPr>
        <p:spPr>
          <a:xfrm>
            <a:off x="2245360" y="3235325"/>
            <a:ext cx="3815080" cy="829945"/>
          </a:xfrm>
          <a:prstGeom prst="rect">
            <a:avLst/>
          </a:prstGeom>
          <a:noFill/>
        </p:spPr>
        <p:txBody>
          <a:bodyPr wrap="square" rtlCol="0">
            <a:spAutoFit/>
          </a:bodyPr>
          <a:lstStyle/>
          <a:p>
            <a:pPr lvl="0" algn="l">
              <a:buClrTx/>
              <a:buSzTx/>
              <a:buFontTx/>
            </a:pPr>
            <a:r>
              <a:rPr lang="zh-CN" altLang="en-US" sz="1600" b="1" dirty="0">
                <a:solidFill>
                  <a:schemeClr val="accent3"/>
                </a:solidFill>
                <a:latin typeface="微软雅黑" panose="020B0503020204020204" charset="-122"/>
                <a:ea typeface="微软雅黑" panose="020B0503020204020204" charset="-122"/>
                <a:cs typeface="Open Sans Light" pitchFamily="34" charset="0"/>
                <a:sym typeface="+mn-ea"/>
              </a:rPr>
              <a:t>高新咨询团队创始成员、数据跃动CIO</a:t>
            </a:r>
            <a:endParaRPr lang="zh-CN" altLang="en-US" sz="1600" b="1" dirty="0">
              <a:solidFill>
                <a:schemeClr val="accent3"/>
              </a:solidFill>
              <a:latin typeface="微软雅黑" panose="020B0503020204020204" charset="-122"/>
              <a:ea typeface="微软雅黑" panose="020B0503020204020204" charset="-122"/>
              <a:cs typeface="Open Sans Light" pitchFamily="34" charset="0"/>
              <a:sym typeface="+mn-ea"/>
            </a:endParaRPr>
          </a:p>
          <a:p>
            <a:pPr lvl="0" algn="l">
              <a:buClrTx/>
              <a:buSzTx/>
              <a:buFontTx/>
            </a:pPr>
            <a:r>
              <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信息管理与信息系统专业</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a:p>
            <a:pPr lvl="0" algn="l">
              <a:buClrTx/>
              <a:buSzTx/>
              <a:buFontTx/>
            </a:pPr>
            <a:r>
              <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曾获创新创业类省级奖项一项</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p:txBody>
      </p:sp>
      <p:pic>
        <p:nvPicPr>
          <p:cNvPr id="12" name="图片 11" descr="C:\Users\PG\Pictures\Saved Pictures\微信图片_20210616232405.jpg微信图片_20210616232405"/>
          <p:cNvPicPr>
            <a:picLocks noChangeAspect="1"/>
          </p:cNvPicPr>
          <p:nvPr/>
        </p:nvPicPr>
        <p:blipFill>
          <a:blip r:embed="rId4"/>
          <a:srcRect b="-16027"/>
          <a:stretch>
            <a:fillRect/>
          </a:stretch>
        </p:blipFill>
        <p:spPr>
          <a:xfrm>
            <a:off x="6184265" y="1238250"/>
            <a:ext cx="1143000" cy="1104900"/>
          </a:xfrm>
          <a:prstGeom prst="ellipse">
            <a:avLst/>
          </a:prstGeom>
        </p:spPr>
      </p:pic>
      <p:sp>
        <p:nvSpPr>
          <p:cNvPr id="13" name="矩形 12"/>
          <p:cNvSpPr/>
          <p:nvPr/>
        </p:nvSpPr>
        <p:spPr>
          <a:xfrm>
            <a:off x="7326630" y="1238885"/>
            <a:ext cx="1101090" cy="460375"/>
          </a:xfrm>
          <a:prstGeom prst="rect">
            <a:avLst/>
          </a:prstGeom>
          <a:noFill/>
          <a:ln>
            <a:noFill/>
          </a:ln>
        </p:spPr>
        <p:txBody>
          <a:bodyPr wrap="none" rtlCol="0" anchor="t">
            <a:spAutoFit/>
            <a:scene3d>
              <a:camera prst="orthographicFront"/>
              <a:lightRig rig="threePt" dir="t"/>
            </a:scene3d>
          </a:bodyPr>
          <a:lstStyle/>
          <a:p>
            <a:pPr algn="ctr"/>
            <a:r>
              <a:rPr lang="zh-CN" altLang="en-US" sz="2400" b="1">
                <a:solidFill>
                  <a:schemeClr val="accent2">
                    <a:lumMod val="75000"/>
                  </a:schemeClr>
                </a:solidFill>
                <a:effectLst>
                  <a:outerShdw blurRad="38100" dist="19050" dir="2700000" algn="tl" rotWithShape="0">
                    <a:schemeClr val="dk1">
                      <a:alpha val="40000"/>
                    </a:schemeClr>
                  </a:outerShdw>
                </a:effectLst>
              </a:rPr>
              <a:t>陈楚贤</a:t>
            </a:r>
            <a:endParaRPr lang="zh-CN" altLang="en-US" sz="2400" b="1">
              <a:solidFill>
                <a:schemeClr val="accent2">
                  <a:lumMod val="75000"/>
                </a:schemeClr>
              </a:solidFill>
              <a:effectLst>
                <a:outerShdw blurRad="38100" dist="19050" dir="2700000" algn="tl" rotWithShape="0">
                  <a:schemeClr val="dk1">
                    <a:alpha val="40000"/>
                  </a:schemeClr>
                </a:outerShdw>
              </a:effectLst>
            </a:endParaRPr>
          </a:p>
        </p:txBody>
      </p:sp>
      <p:sp>
        <p:nvSpPr>
          <p:cNvPr id="14" name="文本框 13"/>
          <p:cNvSpPr txBox="1"/>
          <p:nvPr/>
        </p:nvSpPr>
        <p:spPr>
          <a:xfrm>
            <a:off x="7277100" y="1637665"/>
            <a:ext cx="3815080" cy="1322070"/>
          </a:xfrm>
          <a:prstGeom prst="rect">
            <a:avLst/>
          </a:prstGeom>
          <a:noFill/>
        </p:spPr>
        <p:txBody>
          <a:bodyPr wrap="square" rtlCol="0">
            <a:spAutoFit/>
          </a:bodyPr>
          <a:lstStyle/>
          <a:p>
            <a:pPr lvl="0" algn="l">
              <a:buClrTx/>
              <a:buSzTx/>
              <a:buFontTx/>
            </a:pPr>
            <a:r>
              <a:rPr lang="zh-CN" altLang="en-US" sz="1600" b="1" dirty="0">
                <a:solidFill>
                  <a:schemeClr val="accent3"/>
                </a:solidFill>
                <a:latin typeface="微软雅黑" panose="020B0503020204020204" charset="-122"/>
                <a:ea typeface="微软雅黑" panose="020B0503020204020204" charset="-122"/>
                <a:cs typeface="Open Sans Light" pitchFamily="34" charset="0"/>
                <a:sym typeface="+mn-ea"/>
              </a:rPr>
              <a:t>数据跃动CFO、商业运营负责人</a:t>
            </a:r>
            <a:endParaRPr lang="zh-CN" altLang="en-US" sz="1600" b="1" dirty="0">
              <a:solidFill>
                <a:schemeClr val="accent3"/>
              </a:solidFill>
              <a:latin typeface="微软雅黑" panose="020B0503020204020204" charset="-122"/>
              <a:ea typeface="微软雅黑" panose="020B0503020204020204" charset="-122"/>
              <a:cs typeface="Open Sans Light" pitchFamily="34" charset="0"/>
              <a:sym typeface="+mn-ea"/>
            </a:endParaRPr>
          </a:p>
          <a:p>
            <a:pPr lvl="0" algn="l">
              <a:buClrTx/>
              <a:buSzTx/>
              <a:buFontTx/>
            </a:pPr>
            <a:r>
              <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上海对外经贸大学创新创业博实班成员、</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a:p>
            <a:pPr lvl="0" algn="l">
              <a:buClrTx/>
              <a:buSzTx/>
              <a:buFontTx/>
            </a:pPr>
            <a:r>
              <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曾获</a:t>
            </a:r>
            <a:r>
              <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国家级奖项五项、省级奖项三项、</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a:p>
            <a:pPr lvl="0" algn="l">
              <a:buClrTx/>
              <a:buSzTx/>
              <a:buFontTx/>
            </a:pPr>
            <a:r>
              <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拥有软件著作权一项、自媒体运营者、</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a:p>
            <a:pPr lvl="0" algn="l">
              <a:buClrTx/>
              <a:buSzTx/>
              <a:buFontTx/>
            </a:pPr>
            <a:r>
              <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教育公司的创业合伙人</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p:txBody>
      </p:sp>
      <p:pic>
        <p:nvPicPr>
          <p:cNvPr id="17" name="图片 16" descr="C:\Users\PG\Pictures\Saved Pictures\微信图片_20210616233421.jpg微信图片_20210616233421"/>
          <p:cNvPicPr>
            <a:picLocks noChangeAspect="1"/>
          </p:cNvPicPr>
          <p:nvPr/>
        </p:nvPicPr>
        <p:blipFill>
          <a:blip r:embed="rId5"/>
          <a:srcRect/>
          <a:stretch>
            <a:fillRect/>
          </a:stretch>
        </p:blipFill>
        <p:spPr>
          <a:xfrm>
            <a:off x="6176645" y="3096895"/>
            <a:ext cx="1149985" cy="1104900"/>
          </a:xfrm>
          <a:prstGeom prst="ellipse">
            <a:avLst/>
          </a:prstGeom>
        </p:spPr>
      </p:pic>
      <p:sp>
        <p:nvSpPr>
          <p:cNvPr id="18" name="矩形 17"/>
          <p:cNvSpPr/>
          <p:nvPr/>
        </p:nvSpPr>
        <p:spPr>
          <a:xfrm>
            <a:off x="7276465" y="3096895"/>
            <a:ext cx="1101090" cy="460375"/>
          </a:xfrm>
          <a:prstGeom prst="rect">
            <a:avLst/>
          </a:prstGeom>
          <a:noFill/>
          <a:ln>
            <a:noFill/>
          </a:ln>
        </p:spPr>
        <p:txBody>
          <a:bodyPr wrap="none" rtlCol="0" anchor="t">
            <a:spAutoFit/>
            <a:scene3d>
              <a:camera prst="orthographicFront"/>
              <a:lightRig rig="threePt" dir="t"/>
            </a:scene3d>
          </a:bodyPr>
          <a:lstStyle/>
          <a:p>
            <a:pPr algn="ctr"/>
            <a:r>
              <a:rPr lang="zh-CN" altLang="en-US" sz="2400" b="1">
                <a:solidFill>
                  <a:schemeClr val="accent2">
                    <a:lumMod val="75000"/>
                  </a:schemeClr>
                </a:solidFill>
                <a:effectLst>
                  <a:outerShdw blurRad="38100" dist="19050" dir="2700000" algn="tl" rotWithShape="0">
                    <a:schemeClr val="dk1">
                      <a:alpha val="40000"/>
                    </a:schemeClr>
                  </a:outerShdw>
                </a:effectLst>
              </a:rPr>
              <a:t>康水兴</a:t>
            </a:r>
            <a:endParaRPr lang="zh-CN" altLang="en-US" sz="2400" b="1">
              <a:solidFill>
                <a:schemeClr val="accent2">
                  <a:lumMod val="75000"/>
                </a:schemeClr>
              </a:solidFill>
              <a:effectLst>
                <a:outerShdw blurRad="38100" dist="19050" dir="2700000" algn="tl" rotWithShape="0">
                  <a:schemeClr val="dk1">
                    <a:alpha val="40000"/>
                  </a:schemeClr>
                </a:outerShdw>
              </a:effectLst>
            </a:endParaRPr>
          </a:p>
        </p:txBody>
      </p:sp>
      <p:sp>
        <p:nvSpPr>
          <p:cNvPr id="19" name="文本框 18"/>
          <p:cNvSpPr txBox="1"/>
          <p:nvPr/>
        </p:nvSpPr>
        <p:spPr>
          <a:xfrm>
            <a:off x="7276465" y="3495675"/>
            <a:ext cx="3815080" cy="1076325"/>
          </a:xfrm>
          <a:prstGeom prst="rect">
            <a:avLst/>
          </a:prstGeom>
          <a:noFill/>
        </p:spPr>
        <p:txBody>
          <a:bodyPr wrap="square" rtlCol="0">
            <a:spAutoFit/>
          </a:bodyPr>
          <a:lstStyle/>
          <a:p>
            <a:pPr lvl="0" algn="l">
              <a:buClrTx/>
              <a:buSzTx/>
              <a:buFontTx/>
            </a:pPr>
            <a:r>
              <a:rPr lang="zh-CN" altLang="en-US" sz="1600" b="1" dirty="0">
                <a:solidFill>
                  <a:schemeClr val="accent3"/>
                </a:solidFill>
                <a:latin typeface="微软雅黑" panose="020B0503020204020204" charset="-122"/>
                <a:ea typeface="微软雅黑" panose="020B0503020204020204" charset="-122"/>
                <a:cs typeface="Open Sans Light" pitchFamily="34" charset="0"/>
                <a:sym typeface="+mn-ea"/>
              </a:rPr>
              <a:t>数据跃动数据分析师</a:t>
            </a:r>
            <a:endParaRPr lang="zh-CN" altLang="en-US" sz="1600" b="1" dirty="0">
              <a:solidFill>
                <a:schemeClr val="accent3"/>
              </a:solidFill>
              <a:latin typeface="微软雅黑" panose="020B0503020204020204" charset="-122"/>
              <a:ea typeface="微软雅黑" panose="020B0503020204020204" charset="-122"/>
              <a:cs typeface="Open Sans Light" pitchFamily="34" charset="0"/>
              <a:sym typeface="+mn-ea"/>
            </a:endParaRPr>
          </a:p>
          <a:p>
            <a:pPr lvl="0" algn="l">
              <a:buClrTx/>
              <a:buSzTx/>
              <a:buFontTx/>
            </a:pPr>
            <a:r>
              <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大数据管理与应用专业</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a:p>
            <a:pPr lvl="0" algn="l">
              <a:buClrTx/>
              <a:buSzTx/>
              <a:buFontTx/>
            </a:pPr>
            <a:r>
              <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曾获数学建模国家级奖项两项、</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a:p>
            <a:pPr lvl="0" algn="l">
              <a:buClrTx/>
              <a:buSzTx/>
              <a:buFontTx/>
            </a:pPr>
            <a:r>
              <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创新创业类省级奖项一项</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p:txBody>
      </p:sp>
      <p:pic>
        <p:nvPicPr>
          <p:cNvPr id="20" name="图片 19" descr="微信图片_20210616233009"/>
          <p:cNvPicPr>
            <a:picLocks noChangeAspect="1"/>
          </p:cNvPicPr>
          <p:nvPr/>
        </p:nvPicPr>
        <p:blipFill>
          <a:blip r:embed="rId6"/>
          <a:srcRect/>
          <a:stretch>
            <a:fillRect/>
          </a:stretch>
        </p:blipFill>
        <p:spPr>
          <a:xfrm>
            <a:off x="1101725" y="2898140"/>
            <a:ext cx="1148715" cy="1104265"/>
          </a:xfrm>
          <a:prstGeom prst="ellipse">
            <a:avLst/>
          </a:prstGeom>
        </p:spPr>
      </p:pic>
      <p:sp>
        <p:nvSpPr>
          <p:cNvPr id="21" name="矩形 20"/>
          <p:cNvSpPr/>
          <p:nvPr/>
        </p:nvSpPr>
        <p:spPr>
          <a:xfrm>
            <a:off x="2250440" y="4403725"/>
            <a:ext cx="1101090" cy="460375"/>
          </a:xfrm>
          <a:prstGeom prst="rect">
            <a:avLst/>
          </a:prstGeom>
          <a:noFill/>
          <a:ln>
            <a:noFill/>
          </a:ln>
        </p:spPr>
        <p:txBody>
          <a:bodyPr wrap="none" rtlCol="0" anchor="t">
            <a:spAutoFit/>
            <a:scene3d>
              <a:camera prst="orthographicFront"/>
              <a:lightRig rig="threePt" dir="t"/>
            </a:scene3d>
          </a:bodyPr>
          <a:lstStyle/>
          <a:p>
            <a:pPr algn="ctr"/>
            <a:r>
              <a:rPr lang="zh-CN" altLang="en-US" sz="2400" b="1">
                <a:solidFill>
                  <a:schemeClr val="accent2">
                    <a:lumMod val="75000"/>
                  </a:schemeClr>
                </a:solidFill>
                <a:effectLst>
                  <a:outerShdw blurRad="38100" dist="19050" dir="2700000" algn="tl" rotWithShape="0">
                    <a:schemeClr val="dk1">
                      <a:alpha val="40000"/>
                    </a:schemeClr>
                  </a:outerShdw>
                </a:effectLst>
              </a:rPr>
              <a:t>罗梓汛</a:t>
            </a:r>
            <a:endParaRPr lang="zh-CN" altLang="en-US" sz="2400" b="1">
              <a:solidFill>
                <a:schemeClr val="accent2">
                  <a:lumMod val="75000"/>
                </a:schemeClr>
              </a:solidFill>
              <a:effectLst>
                <a:outerShdw blurRad="38100" dist="19050" dir="2700000" algn="tl" rotWithShape="0">
                  <a:schemeClr val="dk1">
                    <a:alpha val="40000"/>
                  </a:schemeClr>
                </a:outerShdw>
              </a:effectLst>
            </a:endParaRPr>
          </a:p>
        </p:txBody>
      </p:sp>
      <p:sp>
        <p:nvSpPr>
          <p:cNvPr id="22" name="文本框 21"/>
          <p:cNvSpPr txBox="1"/>
          <p:nvPr/>
        </p:nvSpPr>
        <p:spPr>
          <a:xfrm>
            <a:off x="2250440" y="4802505"/>
            <a:ext cx="3815080" cy="1322070"/>
          </a:xfrm>
          <a:prstGeom prst="rect">
            <a:avLst/>
          </a:prstGeom>
          <a:noFill/>
        </p:spPr>
        <p:txBody>
          <a:bodyPr wrap="square" rtlCol="0">
            <a:spAutoFit/>
          </a:bodyPr>
          <a:lstStyle/>
          <a:p>
            <a:pPr lvl="0" algn="l">
              <a:buClrTx/>
              <a:buSzTx/>
              <a:buFontTx/>
            </a:pPr>
            <a:r>
              <a:rPr lang="zh-CN" altLang="en-US" sz="1600" b="1" dirty="0">
                <a:solidFill>
                  <a:schemeClr val="accent3"/>
                </a:solidFill>
                <a:latin typeface="微软雅黑" panose="020B0503020204020204" charset="-122"/>
                <a:ea typeface="微软雅黑" panose="020B0503020204020204" charset="-122"/>
                <a:cs typeface="Open Sans Light" pitchFamily="34" charset="0"/>
                <a:sym typeface="+mn-ea"/>
              </a:rPr>
              <a:t>数据跃动C</a:t>
            </a:r>
            <a:r>
              <a:rPr lang="en-US" altLang="zh-CN" sz="1600" b="1" dirty="0">
                <a:solidFill>
                  <a:schemeClr val="accent3"/>
                </a:solidFill>
                <a:latin typeface="微软雅黑" panose="020B0503020204020204" charset="-122"/>
                <a:ea typeface="微软雅黑" panose="020B0503020204020204" charset="-122"/>
                <a:cs typeface="Open Sans Light" pitchFamily="34" charset="0"/>
                <a:sym typeface="+mn-ea"/>
              </a:rPr>
              <a:t>T</a:t>
            </a:r>
            <a:r>
              <a:rPr lang="zh-CN" altLang="en-US" sz="1600" b="1" dirty="0">
                <a:solidFill>
                  <a:schemeClr val="accent3"/>
                </a:solidFill>
                <a:latin typeface="微软雅黑" panose="020B0503020204020204" charset="-122"/>
                <a:ea typeface="微软雅黑" panose="020B0503020204020204" charset="-122"/>
                <a:cs typeface="Open Sans Light" pitchFamily="34" charset="0"/>
                <a:sym typeface="+mn-ea"/>
              </a:rPr>
              <a:t>O、前端开发人员</a:t>
            </a:r>
            <a:endParaRPr lang="zh-CN" altLang="en-US" sz="1600" b="1" dirty="0">
              <a:solidFill>
                <a:schemeClr val="accent3"/>
              </a:solidFill>
              <a:latin typeface="微软雅黑" panose="020B0503020204020204" charset="-122"/>
              <a:ea typeface="微软雅黑" panose="020B0503020204020204" charset="-122"/>
              <a:cs typeface="Open Sans Light" pitchFamily="34" charset="0"/>
              <a:sym typeface="+mn-ea"/>
            </a:endParaRPr>
          </a:p>
          <a:p>
            <a:pPr lvl="0" algn="l">
              <a:buClrTx/>
              <a:buSzTx/>
              <a:buFontTx/>
            </a:pPr>
            <a:r>
              <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信息管理与信息系统专业</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a:p>
            <a:pPr lvl="0" algn="l">
              <a:buClrTx/>
              <a:buSzTx/>
              <a:buFontTx/>
            </a:pPr>
            <a:r>
              <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曾获</a:t>
            </a:r>
            <a:r>
              <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创新创业类省级奖项四项、</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a:p>
            <a:pPr lvl="0" algn="l">
              <a:buClrTx/>
              <a:buSzTx/>
              <a:buFontTx/>
            </a:pPr>
            <a:r>
              <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奥林匹克信息竞赛省级奖项两项、</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a:p>
            <a:pPr lvl="0" algn="l">
              <a:buClrTx/>
              <a:buSzTx/>
              <a:buFontTx/>
            </a:pPr>
            <a:r>
              <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奥林匹克信息竞赛市级奖项两项</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p:txBody>
      </p:sp>
      <p:pic>
        <p:nvPicPr>
          <p:cNvPr id="23" name="图片 22" descr="C:\Users\PG\Pictures\Saved Pictures\微信图片_20210616233726.png微信图片_20210616233726"/>
          <p:cNvPicPr>
            <a:picLocks noChangeAspect="1"/>
          </p:cNvPicPr>
          <p:nvPr/>
        </p:nvPicPr>
        <p:blipFill>
          <a:blip r:embed="rId7"/>
          <a:srcRect/>
          <a:stretch>
            <a:fillRect/>
          </a:stretch>
        </p:blipFill>
        <p:spPr>
          <a:xfrm>
            <a:off x="1090930" y="4403725"/>
            <a:ext cx="1148715" cy="1165860"/>
          </a:xfrm>
          <a:prstGeom prst="ellipse">
            <a:avLst/>
          </a:prstGeom>
        </p:spPr>
      </p:pic>
      <p:pic>
        <p:nvPicPr>
          <p:cNvPr id="24" name="图片 23" descr="C:\Users\PG\Pictures\Saved Pictures\微信图片_20210616235514.jpg微信图片_20210616235514"/>
          <p:cNvPicPr>
            <a:picLocks noChangeAspect="1"/>
          </p:cNvPicPr>
          <p:nvPr/>
        </p:nvPicPr>
        <p:blipFill>
          <a:blip r:embed="rId8"/>
          <a:srcRect/>
          <a:stretch>
            <a:fillRect/>
          </a:stretch>
        </p:blipFill>
        <p:spPr>
          <a:xfrm>
            <a:off x="6190615" y="4404360"/>
            <a:ext cx="1136650" cy="1165225"/>
          </a:xfrm>
          <a:prstGeom prst="ellipse">
            <a:avLst/>
          </a:prstGeom>
        </p:spPr>
      </p:pic>
      <p:sp>
        <p:nvSpPr>
          <p:cNvPr id="26" name="矩形 25"/>
          <p:cNvSpPr/>
          <p:nvPr/>
        </p:nvSpPr>
        <p:spPr>
          <a:xfrm>
            <a:off x="7276465" y="4557395"/>
            <a:ext cx="1101090" cy="460375"/>
          </a:xfrm>
          <a:prstGeom prst="rect">
            <a:avLst/>
          </a:prstGeom>
          <a:noFill/>
          <a:ln>
            <a:noFill/>
          </a:ln>
        </p:spPr>
        <p:txBody>
          <a:bodyPr wrap="none" rtlCol="0" anchor="t">
            <a:spAutoFit/>
            <a:scene3d>
              <a:camera prst="orthographicFront"/>
              <a:lightRig rig="threePt" dir="t"/>
            </a:scene3d>
          </a:bodyPr>
          <a:lstStyle/>
          <a:p>
            <a:pPr algn="ctr"/>
            <a:r>
              <a:rPr lang="zh-CN" altLang="en-US" sz="2400" b="1">
                <a:solidFill>
                  <a:schemeClr val="accent2">
                    <a:lumMod val="75000"/>
                  </a:schemeClr>
                </a:solidFill>
                <a:effectLst>
                  <a:outerShdw blurRad="38100" dist="19050" dir="2700000" algn="tl" rotWithShape="0">
                    <a:schemeClr val="dk1">
                      <a:alpha val="40000"/>
                    </a:schemeClr>
                  </a:outerShdw>
                </a:effectLst>
              </a:rPr>
              <a:t>冯绮婷</a:t>
            </a:r>
            <a:endParaRPr lang="zh-CN" altLang="en-US" sz="2400" b="1">
              <a:solidFill>
                <a:schemeClr val="accent2">
                  <a:lumMod val="75000"/>
                </a:schemeClr>
              </a:solidFill>
              <a:effectLst>
                <a:outerShdw blurRad="38100" dist="19050" dir="2700000" algn="tl" rotWithShape="0">
                  <a:schemeClr val="dk1">
                    <a:alpha val="40000"/>
                  </a:schemeClr>
                </a:outerShdw>
              </a:effectLst>
            </a:endParaRPr>
          </a:p>
        </p:txBody>
      </p:sp>
      <p:sp>
        <p:nvSpPr>
          <p:cNvPr id="27" name="文本框 26"/>
          <p:cNvSpPr txBox="1"/>
          <p:nvPr/>
        </p:nvSpPr>
        <p:spPr>
          <a:xfrm>
            <a:off x="7277100" y="4956175"/>
            <a:ext cx="3815080" cy="829945"/>
          </a:xfrm>
          <a:prstGeom prst="rect">
            <a:avLst/>
          </a:prstGeom>
          <a:noFill/>
        </p:spPr>
        <p:txBody>
          <a:bodyPr wrap="square" rtlCol="0">
            <a:spAutoFit/>
          </a:bodyPr>
          <a:lstStyle/>
          <a:p>
            <a:pPr lvl="0" algn="l">
              <a:buClrTx/>
              <a:buSzTx/>
              <a:buFontTx/>
            </a:pPr>
            <a:r>
              <a:rPr lang="zh-CN" altLang="en-US" sz="1600" b="1" dirty="0">
                <a:solidFill>
                  <a:schemeClr val="accent3"/>
                </a:solidFill>
                <a:latin typeface="微软雅黑" panose="020B0503020204020204" charset="-122"/>
                <a:ea typeface="微软雅黑" panose="020B0503020204020204" charset="-122"/>
                <a:cs typeface="Open Sans Light" pitchFamily="34" charset="0"/>
                <a:sym typeface="+mn-ea"/>
              </a:rPr>
              <a:t>高新咨询团队创始成员</a:t>
            </a:r>
            <a:endParaRPr lang="zh-CN" altLang="en-US" sz="1600" b="1" dirty="0">
              <a:solidFill>
                <a:schemeClr val="accent3"/>
              </a:solidFill>
              <a:latin typeface="微软雅黑" panose="020B0503020204020204" charset="-122"/>
              <a:ea typeface="微软雅黑" panose="020B0503020204020204" charset="-122"/>
              <a:cs typeface="Open Sans Light" pitchFamily="34" charset="0"/>
              <a:sym typeface="+mn-ea"/>
            </a:endParaRPr>
          </a:p>
          <a:p>
            <a:pPr lvl="0" algn="l">
              <a:buClrTx/>
              <a:buSzTx/>
              <a:buFontTx/>
            </a:pPr>
            <a:r>
              <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大数据管理与应用专业</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a:p>
            <a:pPr lvl="0" algn="l">
              <a:buClrTx/>
              <a:buSzTx/>
              <a:buFontTx/>
            </a:pPr>
            <a:r>
              <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曾获</a:t>
            </a:r>
            <a:r>
              <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数据挖掘国家级奖项一项</a:t>
            </a:r>
            <a:endParaRPr lang="zh-CN" altLang="en-US" sz="16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4025" y="155322"/>
            <a:ext cx="241808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团队结构</a:t>
            </a:r>
            <a:endPar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5" name="直接连接符 4"/>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312160" y="309880"/>
            <a:ext cx="1681480" cy="460375"/>
          </a:xfrm>
          <a:prstGeom prst="rect">
            <a:avLst/>
          </a:prstGeom>
          <a:solidFill>
            <a:schemeClr val="accent1">
              <a:lumMod val="40000"/>
              <a:lumOff val="60000"/>
            </a:schemeClr>
          </a:solidFill>
          <a:ln w="28575" cmpd="sng">
            <a:solidFill>
              <a:schemeClr val="accent1">
                <a:lumMod val="40000"/>
                <a:lumOff val="60000"/>
              </a:schemeClr>
            </a:solidFill>
            <a:prstDash val="solid"/>
          </a:ln>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spAutoFit/>
            <a:scene3d>
              <a:camera prst="orthographicFront"/>
              <a:lightRig rig="threePt" dir="t"/>
            </a:scene3d>
          </a:bodyPr>
          <a:lstStyle/>
          <a:p>
            <a:pPr lvl="0" algn="ctr">
              <a:buClrTx/>
              <a:buSzTx/>
              <a:buFontTx/>
            </a:pPr>
            <a:r>
              <a:rPr lang="zh-CN" altLang="en-US" sz="2400" b="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charset="-122"/>
                <a:ea typeface="微软雅黑" panose="020B0503020204020204" charset="-122"/>
                <a:sym typeface="+mn-ea"/>
              </a:rPr>
              <a:t>导师</a:t>
            </a:r>
            <a:r>
              <a:rPr lang="en-US" altLang="zh-CN" sz="2400" b="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charset="-122"/>
                <a:ea typeface="微软雅黑" panose="020B0503020204020204" charset="-122"/>
                <a:sym typeface="+mn-ea"/>
              </a:rPr>
              <a:t>/</a:t>
            </a:r>
            <a:r>
              <a:rPr lang="zh-CN" altLang="en-US" sz="2400" b="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charset="-122"/>
                <a:ea typeface="微软雅黑" panose="020B0503020204020204" charset="-122"/>
                <a:sym typeface="+mn-ea"/>
              </a:rPr>
              <a:t>顾问</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charset="-122"/>
              <a:ea typeface="微软雅黑" panose="020B0503020204020204" charset="-122"/>
              <a:sym typeface="+mn-ea"/>
            </a:endParaRPr>
          </a:p>
        </p:txBody>
      </p:sp>
      <p:pic>
        <p:nvPicPr>
          <p:cNvPr id="15" name="图片占位符 12" descr="D:\SOVO项目总文件\互联网+\大数据信息+\图片\科技风LOGO.png科技风LOGO"/>
          <p:cNvPicPr>
            <a:picLocks noChangeAspect="1"/>
          </p:cNvPicPr>
          <p:nvPr/>
        </p:nvPicPr>
        <p:blipFill>
          <a:blip r:embed="rId1"/>
          <a:srcRect/>
          <a:stretch>
            <a:fillRect/>
          </a:stretch>
        </p:blipFill>
        <p:spPr>
          <a:xfrm>
            <a:off x="11091545" y="0"/>
            <a:ext cx="1100455" cy="1100455"/>
          </a:xfrm>
          <a:prstGeom prst="rect">
            <a:avLst/>
          </a:prstGeom>
        </p:spPr>
      </p:pic>
      <p:pic>
        <p:nvPicPr>
          <p:cNvPr id="16" name="图片占位符 8" descr="D:\SOVO项目总文件\互联网+\大数据信息+\图片\搜索页.png搜索页"/>
          <p:cNvPicPr>
            <a:picLocks noGrp="1" noChangeAspect="1"/>
          </p:cNvPicPr>
          <p:nvPr/>
        </p:nvPicPr>
        <p:blipFill>
          <a:blip r:embed="rId2"/>
          <a:srcRect/>
          <a:stretch>
            <a:fillRect/>
          </a:stretch>
        </p:blipFill>
        <p:spPr>
          <a:xfrm>
            <a:off x="0" y="6271260"/>
            <a:ext cx="12029440" cy="493395"/>
          </a:xfrm>
          <a:prstGeom prst="rect">
            <a:avLst/>
          </a:prstGeom>
        </p:spPr>
      </p:pic>
      <p:sp>
        <p:nvSpPr>
          <p:cNvPr id="2" name="圆角矩形 1"/>
          <p:cNvSpPr/>
          <p:nvPr/>
        </p:nvSpPr>
        <p:spPr>
          <a:xfrm>
            <a:off x="11057255" y="6483350"/>
            <a:ext cx="1134745" cy="374650"/>
          </a:xfrm>
          <a:prstGeom prst="roundRect">
            <a:avLst/>
          </a:prstGeom>
          <a:solidFill>
            <a:schemeClr val="accent3">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rgbClr val="FF0000"/>
                </a:solidFill>
                <a:latin typeface="楷体" panose="02010609060101010101" charset="-122"/>
                <a:ea typeface="楷体" panose="02010609060101010101" charset="-122"/>
                <a:sym typeface="+mn-ea"/>
              </a:rPr>
              <a:t>19/</a:t>
            </a:r>
            <a:r>
              <a:rPr lang="en-US" altLang="zh-CN" sz="2400" b="1">
                <a:solidFill>
                  <a:srgbClr val="FF0000"/>
                </a:solidFill>
                <a:latin typeface="楷体" panose="02010609060101010101" charset="-122"/>
                <a:ea typeface="楷体" panose="02010609060101010101" charset="-122"/>
                <a:sym typeface="+mn-ea"/>
              </a:rPr>
              <a:t>26</a:t>
            </a:r>
            <a:endParaRPr lang="en-US" altLang="zh-CN" sz="2400" b="1">
              <a:solidFill>
                <a:srgbClr val="FF0000"/>
              </a:solidFill>
              <a:latin typeface="楷体" panose="02010609060101010101" charset="-122"/>
              <a:ea typeface="楷体" panose="02010609060101010101" charset="-122"/>
              <a:sym typeface="+mn-ea"/>
            </a:endParaRPr>
          </a:p>
        </p:txBody>
      </p:sp>
      <p:cxnSp>
        <p:nvCxnSpPr>
          <p:cNvPr id="3" name="直接连接符 2"/>
          <p:cNvCxnSpPr/>
          <p:nvPr/>
        </p:nvCxnSpPr>
        <p:spPr>
          <a:xfrm>
            <a:off x="6096000" y="923925"/>
            <a:ext cx="0" cy="5152390"/>
          </a:xfrm>
          <a:prstGeom prst="line">
            <a:avLst/>
          </a:prstGeom>
          <a:ln w="25400" cmpd="sng">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rotWithShape="1">
          <a:blip r:embed="rId3"/>
          <a:srcRect/>
          <a:stretch>
            <a:fillRect/>
          </a:stretch>
        </p:blipFill>
        <p:spPr>
          <a:xfrm>
            <a:off x="4632325" y="4100195"/>
            <a:ext cx="939800" cy="1073150"/>
          </a:xfrm>
          <a:prstGeom prst="rect">
            <a:avLst/>
          </a:prstGeom>
        </p:spPr>
      </p:pic>
      <p:sp>
        <p:nvSpPr>
          <p:cNvPr id="6" name="文本框 5"/>
          <p:cNvSpPr txBox="1"/>
          <p:nvPr/>
        </p:nvSpPr>
        <p:spPr>
          <a:xfrm>
            <a:off x="1160145" y="4100195"/>
            <a:ext cx="3472180" cy="1260475"/>
          </a:xfrm>
          <a:prstGeom prst="rect">
            <a:avLst/>
          </a:prstGeom>
          <a:noFill/>
        </p:spPr>
        <p:txBody>
          <a:bodyPr wrap="square" rtlCol="0">
            <a:spAutoFit/>
          </a:bodyPr>
          <a:lstStyle/>
          <a:p>
            <a:pPr algn="just"/>
            <a:r>
              <a:rPr lang="zh-CN" altLang="en-US" sz="2000" b="1" dirty="0">
                <a:solidFill>
                  <a:schemeClr val="accent3"/>
                </a:solidFill>
                <a:latin typeface="微软雅黑" panose="020B0503020204020204" charset="-122"/>
                <a:ea typeface="微软雅黑" panose="020B0503020204020204" charset="-122"/>
                <a:cs typeface="Open Sans Light" pitchFamily="34" charset="0"/>
                <a:sym typeface="+mn-ea"/>
              </a:rPr>
              <a:t>罗小凡</a:t>
            </a:r>
            <a:endParaRPr lang="zh-CN" altLang="en-US" sz="2000" b="1" dirty="0">
              <a:solidFill>
                <a:schemeClr val="accent3"/>
              </a:solidFill>
              <a:latin typeface="微软雅黑" panose="020B0503020204020204" charset="-122"/>
              <a:ea typeface="微软雅黑" panose="020B0503020204020204" charset="-122"/>
              <a:cs typeface="Open Sans Light" pitchFamily="34" charset="0"/>
              <a:sym typeface="+mn-ea"/>
            </a:endParaRPr>
          </a:p>
          <a:p>
            <a:pPr algn="just"/>
            <a:r>
              <a:rPr lang="zh-CN" altLang="en-US"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广东东软学院创新创业指导教师</a:t>
            </a:r>
            <a:endParaRPr lang="en-US" altLang="zh-CN"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endParaRPr>
          </a:p>
          <a:p>
            <a:pPr algn="just"/>
            <a:r>
              <a:rPr lang="zh-CN" altLang="en-US"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拉夫堡大学硕士、创新创业管理专业；</a:t>
            </a:r>
            <a:endParaRPr lang="en-US" altLang="zh-CN"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endParaRPr>
          </a:p>
          <a:p>
            <a:pPr algn="just"/>
            <a:r>
              <a:rPr lang="zh-CN" altLang="en-US"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曾任</a:t>
            </a:r>
            <a:r>
              <a:rPr lang="en-US" altLang="zh-CN"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2018OTEC</a:t>
            </a:r>
            <a:r>
              <a:rPr lang="zh-CN" altLang="en-US"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海外人才全球创业大赛伦敦赛区总调度。</a:t>
            </a:r>
            <a:endParaRPr lang="zh-CN" altLang="en-US"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p:txBody>
      </p:sp>
      <p:sp>
        <p:nvSpPr>
          <p:cNvPr id="7" name="文本框 6"/>
          <p:cNvSpPr txBox="1"/>
          <p:nvPr/>
        </p:nvSpPr>
        <p:spPr>
          <a:xfrm>
            <a:off x="1180465" y="1067435"/>
            <a:ext cx="3472180" cy="1691640"/>
          </a:xfrm>
          <a:prstGeom prst="rect">
            <a:avLst/>
          </a:prstGeom>
          <a:noFill/>
        </p:spPr>
        <p:txBody>
          <a:bodyPr wrap="square" rtlCol="0">
            <a:spAutoFit/>
          </a:bodyPr>
          <a:lstStyle/>
          <a:p>
            <a:pPr algn="just"/>
            <a:r>
              <a:rPr lang="zh-CN" sz="2000" b="1" dirty="0">
                <a:solidFill>
                  <a:schemeClr val="accent3"/>
                </a:solidFill>
                <a:latin typeface="微软雅黑" panose="020B0503020204020204" charset="-122"/>
                <a:ea typeface="微软雅黑" panose="020B0503020204020204" charset="-122"/>
                <a:cs typeface="Open Sans Light" pitchFamily="34" charset="0"/>
                <a:sym typeface="+mn-ea"/>
              </a:rPr>
              <a:t>关成斌</a:t>
            </a:r>
            <a:endParaRPr lang="zh-CN" sz="2000" b="1" dirty="0">
              <a:solidFill>
                <a:schemeClr val="accent3"/>
              </a:solidFill>
              <a:latin typeface="微软雅黑" panose="020B0503020204020204" charset="-122"/>
              <a:ea typeface="微软雅黑" panose="020B0503020204020204" charset="-122"/>
              <a:cs typeface="Open Sans Light" pitchFamily="34" charset="0"/>
              <a:sym typeface="+mn-ea"/>
            </a:endParaRPr>
          </a:p>
          <a:p>
            <a:pPr algn="just"/>
            <a:r>
              <a:rPr lang="zh-CN"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广东东软学院副教授、信息管理与工程学院副院长、硕士研究生；</a:t>
            </a:r>
            <a:endParaRPr lang="zh-CN"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a:p>
            <a:pPr algn="just"/>
            <a:r>
              <a:rPr lang="zh-CN"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现从事大数据技术应用、研究和教学工作；</a:t>
            </a:r>
            <a:endParaRPr lang="zh-CN"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a:p>
            <a:pPr algn="just"/>
            <a:r>
              <a:rPr lang="zh-CN"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曾获省部级科技进步一等奖2项、三等奖2项，发表学术研究论文30余篇，被SCI、EI检索9篇。</a:t>
            </a:r>
            <a:endParaRPr lang="zh-CN"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p:txBody>
      </p:sp>
      <p:sp>
        <p:nvSpPr>
          <p:cNvPr id="8" name="文本框 7"/>
          <p:cNvSpPr txBox="1"/>
          <p:nvPr/>
        </p:nvSpPr>
        <p:spPr>
          <a:xfrm>
            <a:off x="1160145" y="3014345"/>
            <a:ext cx="3472180" cy="829945"/>
          </a:xfrm>
          <a:prstGeom prst="rect">
            <a:avLst/>
          </a:prstGeom>
          <a:noFill/>
        </p:spPr>
        <p:txBody>
          <a:bodyPr wrap="square" rtlCol="0">
            <a:spAutoFit/>
          </a:bodyPr>
          <a:lstStyle/>
          <a:p>
            <a:pPr algn="just"/>
            <a:r>
              <a:rPr lang="zh-CN" sz="2000" b="1" dirty="0">
                <a:solidFill>
                  <a:schemeClr val="accent3"/>
                </a:solidFill>
                <a:latin typeface="微软雅黑" panose="020B0503020204020204" charset="-122"/>
                <a:ea typeface="微软雅黑" panose="020B0503020204020204" charset="-122"/>
                <a:cs typeface="Open Sans Light" pitchFamily="34" charset="0"/>
                <a:sym typeface="+mn-ea"/>
              </a:rPr>
              <a:t>牛晓望</a:t>
            </a:r>
            <a:endParaRPr lang="zh-CN" sz="2000" b="1" dirty="0">
              <a:solidFill>
                <a:schemeClr val="accent3"/>
              </a:solidFill>
              <a:latin typeface="微软雅黑" panose="020B0503020204020204" charset="-122"/>
              <a:ea typeface="微软雅黑" panose="020B0503020204020204" charset="-122"/>
              <a:cs typeface="Open Sans Light" pitchFamily="34" charset="0"/>
              <a:sym typeface="+mn-ea"/>
            </a:endParaRPr>
          </a:p>
          <a:p>
            <a:pPr algn="just"/>
            <a:r>
              <a:rPr lang="zh-CN"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广东东软学院大学生创业中心主任</a:t>
            </a:r>
            <a:endParaRPr lang="zh-CN"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a:p>
            <a:pPr algn="just"/>
            <a:endParaRPr lang="zh-CN"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p:txBody>
      </p:sp>
      <p:sp>
        <p:nvSpPr>
          <p:cNvPr id="12" name="文本框 11"/>
          <p:cNvSpPr txBox="1"/>
          <p:nvPr/>
        </p:nvSpPr>
        <p:spPr>
          <a:xfrm>
            <a:off x="7559675" y="2654300"/>
            <a:ext cx="3472180" cy="1691640"/>
          </a:xfrm>
          <a:prstGeom prst="rect">
            <a:avLst/>
          </a:prstGeom>
          <a:noFill/>
        </p:spPr>
        <p:txBody>
          <a:bodyPr wrap="square" rtlCol="0">
            <a:spAutoFit/>
          </a:bodyPr>
          <a:lstStyle/>
          <a:p>
            <a:r>
              <a:rPr lang="zh-CN" altLang="en-US" sz="2000" b="1" dirty="0">
                <a:solidFill>
                  <a:schemeClr val="accent3"/>
                </a:solidFill>
                <a:latin typeface="微软雅黑" panose="020B0503020204020204" charset="-122"/>
                <a:ea typeface="微软雅黑" panose="020B0503020204020204" charset="-122"/>
                <a:cs typeface="Open Sans Light" pitchFamily="34" charset="0"/>
                <a:sym typeface="+mn-ea"/>
              </a:rPr>
              <a:t>郑仲深</a:t>
            </a:r>
            <a:r>
              <a:rPr lang="en-US" altLang="zh-CN" sz="2000" b="1" dirty="0">
                <a:solidFill>
                  <a:schemeClr val="accent3"/>
                </a:solidFill>
                <a:latin typeface="微软雅黑" panose="020B0503020204020204" charset="-122"/>
                <a:ea typeface="微软雅黑" panose="020B0503020204020204" charset="-122"/>
                <a:cs typeface="Open Sans Light" pitchFamily="34" charset="0"/>
                <a:sym typeface="+mn-ea"/>
              </a:rPr>
              <a:t>——</a:t>
            </a:r>
            <a:r>
              <a:rPr lang="zh-CN" altLang="en-US" sz="2000" b="1" dirty="0">
                <a:solidFill>
                  <a:schemeClr val="accent3"/>
                </a:solidFill>
                <a:latin typeface="微软雅黑" panose="020B0503020204020204" charset="-122"/>
                <a:ea typeface="微软雅黑" panose="020B0503020204020204" charset="-122"/>
                <a:cs typeface="Open Sans Light" pitchFamily="34" charset="0"/>
                <a:sym typeface="+mn-ea"/>
              </a:rPr>
              <a:t>团队顾问</a:t>
            </a:r>
            <a:endParaRPr lang="zh-CN" altLang="en-US" sz="2000" b="1" dirty="0">
              <a:solidFill>
                <a:schemeClr val="accent3"/>
              </a:solidFill>
              <a:latin typeface="微软雅黑" panose="020B0503020204020204" charset="-122"/>
              <a:ea typeface="微软雅黑" panose="020B0503020204020204" charset="-122"/>
              <a:cs typeface="Open Sans Light" pitchFamily="34" charset="0"/>
              <a:sym typeface="+mn-ea"/>
            </a:endParaRPr>
          </a:p>
          <a:p>
            <a:r>
              <a:rPr lang="zh-CN" altLang="en-US"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广东东软学院创新创业指导老师</a:t>
            </a:r>
            <a:endParaRPr lang="zh-CN" altLang="en-US"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a:p>
            <a:r>
              <a:rPr lang="zh-CN" altLang="en-US"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佛山市众盛科技有限公司执行董事兼CEO、</a:t>
            </a:r>
            <a:endParaRPr lang="zh-CN" altLang="en-US"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a:p>
            <a:r>
              <a:rPr lang="zh-CN" altLang="en-US"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佛山市青年互联网创业促进会理事长；</a:t>
            </a:r>
            <a:endParaRPr lang="zh-CN" altLang="en-US"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a:p>
            <a:r>
              <a:rPr lang="zh-CN" altLang="en-US"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rPr>
              <a:t>原佛山创客空间秘书长，曾获广东省市区级多项创业大赛嘉奖，直接孵化大学生人才团队逾百人。</a:t>
            </a:r>
            <a:endParaRPr lang="zh-CN" altLang="en-US" sz="1400" b="1" dirty="0">
              <a:solidFill>
                <a:schemeClr val="tx1">
                  <a:lumMod val="65000"/>
                  <a:lumOff val="35000"/>
                </a:schemeClr>
              </a:solidFill>
              <a:latin typeface="微软雅黑" panose="020B0503020204020204" charset="-122"/>
              <a:ea typeface="微软雅黑" panose="020B0503020204020204" charset="-122"/>
              <a:cs typeface="Open Sans Light" pitchFamily="34" charset="0"/>
              <a:sym typeface="+mn-ea"/>
            </a:endParaRPr>
          </a:p>
        </p:txBody>
      </p:sp>
      <p:pic>
        <p:nvPicPr>
          <p:cNvPr id="9" name="图片 8" descr="微信图片_20210618215625"/>
          <p:cNvPicPr>
            <a:picLocks noChangeAspect="1"/>
          </p:cNvPicPr>
          <p:nvPr/>
        </p:nvPicPr>
        <p:blipFill>
          <a:blip r:embed="rId4"/>
          <a:stretch>
            <a:fillRect/>
          </a:stretch>
        </p:blipFill>
        <p:spPr>
          <a:xfrm>
            <a:off x="4647565" y="1287780"/>
            <a:ext cx="924560" cy="1073150"/>
          </a:xfrm>
          <a:prstGeom prst="rect">
            <a:avLst/>
          </a:prstGeom>
        </p:spPr>
      </p:pic>
      <p:pic>
        <p:nvPicPr>
          <p:cNvPr id="10" name="图片 9" descr="微信图片_20210625174823"/>
          <p:cNvPicPr>
            <a:picLocks noChangeAspect="1"/>
          </p:cNvPicPr>
          <p:nvPr/>
        </p:nvPicPr>
        <p:blipFill>
          <a:blip r:embed="rId5"/>
          <a:stretch>
            <a:fillRect/>
          </a:stretch>
        </p:blipFill>
        <p:spPr>
          <a:xfrm>
            <a:off x="6383020" y="2759075"/>
            <a:ext cx="1176655" cy="83629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4025" y="155322"/>
            <a:ext cx="241808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组织架构</a:t>
            </a:r>
            <a:endPar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5" name="直接连接符 4"/>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图片占位符 12" descr="D:\SOVO项目总文件\互联网+\大数据信息+\图片\科技风LOGO.png科技风LOGO"/>
          <p:cNvPicPr>
            <a:picLocks noChangeAspect="1"/>
          </p:cNvPicPr>
          <p:nvPr/>
        </p:nvPicPr>
        <p:blipFill>
          <a:blip r:embed="rId1"/>
          <a:srcRect/>
          <a:stretch>
            <a:fillRect/>
          </a:stretch>
        </p:blipFill>
        <p:spPr>
          <a:xfrm>
            <a:off x="11091545" y="0"/>
            <a:ext cx="1100455" cy="1100455"/>
          </a:xfrm>
          <a:prstGeom prst="rect">
            <a:avLst/>
          </a:prstGeom>
        </p:spPr>
      </p:pic>
      <p:pic>
        <p:nvPicPr>
          <p:cNvPr id="16" name="图片占位符 8" descr="D:\SOVO项目总文件\互联网+\大数据信息+\图片\搜索页.png搜索页"/>
          <p:cNvPicPr>
            <a:picLocks noGrp="1" noChangeAspect="1"/>
          </p:cNvPicPr>
          <p:nvPr/>
        </p:nvPicPr>
        <p:blipFill>
          <a:blip r:embed="rId2"/>
          <a:srcRect/>
          <a:stretch>
            <a:fillRect/>
          </a:stretch>
        </p:blipFill>
        <p:spPr>
          <a:xfrm>
            <a:off x="0" y="6271260"/>
            <a:ext cx="12029440" cy="493395"/>
          </a:xfrm>
          <a:prstGeom prst="rect">
            <a:avLst/>
          </a:prstGeom>
        </p:spPr>
      </p:pic>
      <p:pic>
        <p:nvPicPr>
          <p:cNvPr id="2" name="图片 1" descr="组织架构"/>
          <p:cNvPicPr>
            <a:picLocks noChangeAspect="1"/>
          </p:cNvPicPr>
          <p:nvPr/>
        </p:nvPicPr>
        <p:blipFill>
          <a:blip r:embed="rId3"/>
          <a:srcRect/>
          <a:stretch>
            <a:fillRect/>
          </a:stretch>
        </p:blipFill>
        <p:spPr>
          <a:xfrm>
            <a:off x="2386330" y="1100455"/>
            <a:ext cx="7621270" cy="1870710"/>
          </a:xfrm>
          <a:prstGeom prst="rect">
            <a:avLst/>
          </a:prstGeom>
        </p:spPr>
      </p:pic>
      <p:sp>
        <p:nvSpPr>
          <p:cNvPr id="3" name="圆角矩形 2"/>
          <p:cNvSpPr/>
          <p:nvPr/>
        </p:nvSpPr>
        <p:spPr>
          <a:xfrm>
            <a:off x="11057255" y="6483350"/>
            <a:ext cx="1134745" cy="374650"/>
          </a:xfrm>
          <a:prstGeom prst="roundRect">
            <a:avLst/>
          </a:prstGeom>
          <a:solidFill>
            <a:schemeClr val="accent3">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rgbClr val="FF0000"/>
                </a:solidFill>
                <a:latin typeface="楷体" panose="02010609060101010101" charset="-122"/>
                <a:ea typeface="楷体" panose="02010609060101010101" charset="-122"/>
                <a:sym typeface="+mn-ea"/>
              </a:rPr>
              <a:t>20/</a:t>
            </a:r>
            <a:r>
              <a:rPr lang="en-US" altLang="zh-CN" sz="2400" b="1">
                <a:solidFill>
                  <a:srgbClr val="FF0000"/>
                </a:solidFill>
                <a:latin typeface="楷体" panose="02010609060101010101" charset="-122"/>
                <a:ea typeface="楷体" panose="02010609060101010101" charset="-122"/>
                <a:sym typeface="+mn-ea"/>
              </a:rPr>
              <a:t>26</a:t>
            </a:r>
            <a:endParaRPr lang="en-US" altLang="zh-CN" sz="2400" b="1">
              <a:solidFill>
                <a:srgbClr val="FF0000"/>
              </a:solidFill>
              <a:latin typeface="楷体" panose="02010609060101010101" charset="-122"/>
              <a:ea typeface="楷体" panose="02010609060101010101" charset="-122"/>
              <a:sym typeface="+mn-ea"/>
            </a:endParaRPr>
          </a:p>
        </p:txBody>
      </p:sp>
      <p:pic>
        <p:nvPicPr>
          <p:cNvPr id="7" name="图片 7" descr="高新咨询logo"/>
          <p:cNvPicPr>
            <a:picLocks noChangeAspect="1"/>
          </p:cNvPicPr>
          <p:nvPr/>
        </p:nvPicPr>
        <p:blipFill>
          <a:blip r:embed="rId4"/>
          <a:stretch>
            <a:fillRect/>
          </a:stretch>
        </p:blipFill>
        <p:spPr>
          <a:xfrm>
            <a:off x="6095683" y="3361690"/>
            <a:ext cx="2788285" cy="1615440"/>
          </a:xfrm>
          <a:prstGeom prst="rect">
            <a:avLst/>
          </a:prstGeom>
        </p:spPr>
      </p:pic>
      <p:cxnSp>
        <p:nvCxnSpPr>
          <p:cNvPr id="6" name="直接连接符 5"/>
          <p:cNvCxnSpPr/>
          <p:nvPr/>
        </p:nvCxnSpPr>
        <p:spPr>
          <a:xfrm flipH="1">
            <a:off x="6096000" y="2971165"/>
            <a:ext cx="0" cy="2397125"/>
          </a:xfrm>
          <a:prstGeom prst="line">
            <a:avLst/>
          </a:prstGeom>
          <a:ln w="25400" cmpd="sng">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8851265" y="3877945"/>
            <a:ext cx="2753360" cy="583565"/>
          </a:xfrm>
          <a:prstGeom prst="rect">
            <a:avLst/>
          </a:prstGeom>
          <a:noFill/>
          <a:ln>
            <a:noFill/>
          </a:ln>
        </p:spPr>
        <p:txBody>
          <a:bodyPr wrap="none" rtlCol="0" anchor="t">
            <a:spAutoFit/>
          </a:bodyPr>
          <a:lstStyle/>
          <a:p>
            <a:pPr algn="ctr"/>
            <a:r>
              <a:rPr lang="zh-CN" altLang="en-US" sz="3200" b="1">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rPr>
              <a:t>高新咨询</a:t>
            </a:r>
            <a:r>
              <a:rPr lang="en-US" altLang="zh-CN" sz="3200" b="1">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rPr>
              <a:t>Logo</a:t>
            </a:r>
            <a:endParaRPr lang="en-US" altLang="zh-CN" sz="3200" b="1">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endParaRPr>
          </a:p>
        </p:txBody>
      </p:sp>
      <p:sp>
        <p:nvSpPr>
          <p:cNvPr id="9" name="文本框 8"/>
          <p:cNvSpPr txBox="1"/>
          <p:nvPr/>
        </p:nvSpPr>
        <p:spPr>
          <a:xfrm>
            <a:off x="1016000" y="2971482"/>
            <a:ext cx="5080000" cy="3138170"/>
          </a:xfrm>
          <a:prstGeom prst="rect">
            <a:avLst/>
          </a:prstGeom>
          <a:noFill/>
          <a:ln w="9525">
            <a:noFill/>
          </a:ln>
        </p:spPr>
        <p:txBody>
          <a:bodyPr>
            <a:spAutoFit/>
          </a:bodyPr>
          <a:lstStyle/>
          <a:p>
            <a:pPr indent="355600"/>
            <a:r>
              <a:rPr lang="zh-CN" b="0">
                <a:latin typeface="Times New Roman" panose="02020603050405020304" charset="0"/>
                <a:ea typeface="楷体" panose="02010609060101010101" charset="-122"/>
              </a:rPr>
              <a:t>由广东东软学院学生组成的学生团队成立公司——</a:t>
            </a:r>
            <a:r>
              <a:rPr lang="zh-CN" b="1">
                <a:solidFill>
                  <a:srgbClr val="FF0000"/>
                </a:solidFill>
                <a:effectLst>
                  <a:outerShdw blurRad="38100" dist="38100" dir="2700000" algn="tl">
                    <a:srgbClr val="000000">
                      <a:alpha val="43137"/>
                    </a:srgbClr>
                  </a:outerShdw>
                </a:effectLst>
                <a:latin typeface="Times New Roman" panose="02020603050405020304" charset="0"/>
                <a:ea typeface="楷体" panose="02010609060101010101" charset="-122"/>
              </a:rPr>
              <a:t>高新咨询</a:t>
            </a:r>
            <a:r>
              <a:rPr lang="zh-CN" b="0">
                <a:latin typeface="Times New Roman" panose="02020603050405020304" charset="0"/>
                <a:ea typeface="楷体" panose="02010609060101010101" charset="-122"/>
              </a:rPr>
              <a:t>，以大数据分析与信息处理技术为主的研究咨询服务类公司。依托于东软学院</a:t>
            </a:r>
            <a:r>
              <a:rPr lang="en-US" b="0">
                <a:latin typeface="Times New Roman" panose="02020603050405020304" charset="0"/>
                <a:ea typeface="楷体" panose="02010609060101010101" charset="-122"/>
              </a:rPr>
              <a:t>IT</a:t>
            </a:r>
            <a:r>
              <a:rPr lang="zh-CN" b="0">
                <a:latin typeface="Times New Roman" panose="02020603050405020304" charset="0"/>
                <a:ea typeface="楷体" panose="02010609060101010101" charset="-122"/>
              </a:rPr>
              <a:t>应用型教育平台，以互联网</a:t>
            </a:r>
            <a:r>
              <a:rPr lang="en-US" b="0">
                <a:latin typeface="Times New Roman" panose="02020603050405020304" charset="0"/>
                <a:ea typeface="楷体" panose="02010609060101010101" charset="-122"/>
              </a:rPr>
              <a:t>+</a:t>
            </a:r>
            <a:r>
              <a:rPr lang="zh-CN" b="0">
                <a:latin typeface="Times New Roman" panose="02020603050405020304" charset="0"/>
                <a:ea typeface="楷体" panose="02010609060101010101" charset="-122"/>
              </a:rPr>
              <a:t>大数据</a:t>
            </a:r>
            <a:r>
              <a:rPr lang="en-US" altLang="zh-CN" b="0">
                <a:latin typeface="Times New Roman" panose="02020603050405020304" charset="0"/>
                <a:ea typeface="楷体" panose="02010609060101010101" charset="-122"/>
              </a:rPr>
              <a:t>/</a:t>
            </a:r>
            <a:r>
              <a:rPr lang="zh-CN" b="0">
                <a:latin typeface="Times New Roman" panose="02020603050405020304" charset="0"/>
                <a:ea typeface="楷体" panose="02010609060101010101" charset="-122"/>
              </a:rPr>
              <a:t>信息为导向，进行技术型应用开发，</a:t>
            </a:r>
            <a:r>
              <a:rPr lang="zh-CN" b="1">
                <a:solidFill>
                  <a:srgbClr val="FF0000"/>
                </a:solidFill>
                <a:effectLst>
                  <a:outerShdw blurRad="38100" dist="38100" dir="2700000" algn="tl">
                    <a:srgbClr val="000000">
                      <a:alpha val="43137"/>
                    </a:srgbClr>
                  </a:outerShdw>
                </a:effectLst>
                <a:latin typeface="Times New Roman" panose="02020603050405020304" charset="0"/>
                <a:ea typeface="楷体" panose="02010609060101010101" charset="-122"/>
              </a:rPr>
              <a:t>主打大数据技术应用与信息服务市场</a:t>
            </a:r>
            <a:r>
              <a:rPr lang="zh-CN" b="0">
                <a:latin typeface="Times New Roman" panose="02020603050405020304" charset="0"/>
                <a:ea typeface="楷体" panose="02010609060101010101" charset="-122"/>
              </a:rPr>
              <a:t>。</a:t>
            </a:r>
            <a:endParaRPr lang="zh-CN" b="0">
              <a:latin typeface="Times New Roman" panose="02020603050405020304" charset="0"/>
              <a:ea typeface="楷体" panose="02010609060101010101" charset="-122"/>
            </a:endParaRPr>
          </a:p>
          <a:p>
            <a:pPr indent="355600"/>
            <a:r>
              <a:rPr lang="zh-CN" b="0">
                <a:latin typeface="Times New Roman" panose="02020603050405020304" charset="0"/>
                <a:ea typeface="楷体" panose="02010609060101010101" charset="-122"/>
              </a:rPr>
              <a:t>在公司运营期间，还将由顾问团队与导师团队参与管理与决策，以及更加深远的项目支持。</a:t>
            </a:r>
            <a:endParaRPr lang="zh-CN" b="0">
              <a:latin typeface="Times New Roman" panose="02020603050405020304" charset="0"/>
              <a:ea typeface="楷体" panose="02010609060101010101" charset="-122"/>
            </a:endParaRPr>
          </a:p>
          <a:p>
            <a:pPr indent="355600"/>
            <a:r>
              <a:rPr lang="zh-CN" b="0">
                <a:latin typeface="Times New Roman" panose="02020603050405020304" charset="0"/>
                <a:ea typeface="楷体" panose="02010609060101010101" charset="-122"/>
              </a:rPr>
              <a:t>高新咨询公司主要以数据跃动线上平台为运营点，围绕其开展面向平台兼职与中小企业的相关服务提供。</a:t>
            </a:r>
            <a:endParaRPr lang="zh-CN" altLang="en-US" b="0">
              <a:latin typeface="Times New Roman" panose="02020603050405020304" charset="0"/>
              <a:ea typeface="楷体" panose="02010609060101010101"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占位符 8" descr="D:\SOVO项目总文件\互联网+\大数据信息+\图片\搜索页.png搜索页"/>
          <p:cNvPicPr>
            <a:picLocks noGrp="1" noChangeAspect="1"/>
          </p:cNvPicPr>
          <p:nvPr/>
        </p:nvPicPr>
        <p:blipFill>
          <a:blip r:embed="rId1"/>
          <a:srcRect/>
          <a:stretch>
            <a:fillRect/>
          </a:stretch>
        </p:blipFill>
        <p:spPr>
          <a:xfrm>
            <a:off x="0" y="6271260"/>
            <a:ext cx="12029440" cy="493395"/>
          </a:xfrm>
          <a:prstGeom prst="rect">
            <a:avLst/>
          </a:prstGeom>
        </p:spPr>
      </p:pic>
      <p:sp>
        <p:nvSpPr>
          <p:cNvPr id="16" name="文本框 23"/>
          <p:cNvSpPr txBox="1"/>
          <p:nvPr/>
        </p:nvSpPr>
        <p:spPr>
          <a:xfrm>
            <a:off x="1783889" y="1816646"/>
            <a:ext cx="90922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dirty="0">
                <a:cs typeface="+mn-ea"/>
                <a:sym typeface="+mn-lt"/>
              </a:rPr>
              <a:t>01.</a:t>
            </a:r>
            <a:endParaRPr lang="zh-CN" altLang="en-US" sz="4000" dirty="0">
              <a:cs typeface="+mn-ea"/>
              <a:sym typeface="+mn-lt"/>
            </a:endParaRPr>
          </a:p>
        </p:txBody>
      </p:sp>
      <p:sp>
        <p:nvSpPr>
          <p:cNvPr id="4" name="矩形 3"/>
          <p:cNvSpPr/>
          <p:nvPr/>
        </p:nvSpPr>
        <p:spPr>
          <a:xfrm>
            <a:off x="2846020" y="1818270"/>
            <a:ext cx="2221230" cy="70675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dirty="0">
                <a:effectLst>
                  <a:outerShdw blurRad="38100" dist="38100" dir="2700000" algn="tl">
                    <a:srgbClr val="000000">
                      <a:alpha val="43137"/>
                    </a:srgbClr>
                  </a:outerShdw>
                </a:effectLst>
                <a:latin typeface="微软雅黑 Light" panose="020B0502040204020203" charset="-122"/>
                <a:ea typeface="微软雅黑 Light" panose="020B0502040204020203" charset="-122"/>
                <a:cs typeface="+mn-ea"/>
                <a:sym typeface="+mn-lt"/>
                <a:hlinkClick r:id="rId2" action="ppaction://hlinksldjump"/>
              </a:rPr>
              <a:t>项目背景</a:t>
            </a:r>
            <a:endParaRPr lang="zh-CN" altLang="en-US" sz="4000" b="1" dirty="0">
              <a:effectLst>
                <a:outerShdw blurRad="38100" dist="38100" dir="2700000" algn="tl">
                  <a:srgbClr val="000000">
                    <a:alpha val="43137"/>
                  </a:srgbClr>
                </a:outerShdw>
              </a:effectLst>
              <a:latin typeface="微软雅黑 Light" panose="020B0502040204020203" charset="-122"/>
              <a:ea typeface="微软雅黑 Light" panose="020B0502040204020203" charset="-122"/>
              <a:cs typeface="+mn-ea"/>
              <a:sym typeface="+mn-lt"/>
            </a:endParaRPr>
          </a:p>
        </p:txBody>
      </p:sp>
      <p:sp>
        <p:nvSpPr>
          <p:cNvPr id="18" name="文本框 26"/>
          <p:cNvSpPr txBox="1"/>
          <p:nvPr/>
        </p:nvSpPr>
        <p:spPr>
          <a:xfrm>
            <a:off x="1783889" y="2826650"/>
            <a:ext cx="90922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dirty="0">
                <a:cs typeface="+mn-ea"/>
                <a:sym typeface="+mn-lt"/>
              </a:rPr>
              <a:t>02.</a:t>
            </a:r>
            <a:endParaRPr lang="zh-CN" altLang="en-US" sz="4000" dirty="0">
              <a:cs typeface="+mn-ea"/>
              <a:sym typeface="+mn-lt"/>
            </a:endParaRPr>
          </a:p>
        </p:txBody>
      </p:sp>
      <p:sp>
        <p:nvSpPr>
          <p:cNvPr id="10" name="矩形 9"/>
          <p:cNvSpPr/>
          <p:nvPr/>
        </p:nvSpPr>
        <p:spPr>
          <a:xfrm>
            <a:off x="2846020" y="2828274"/>
            <a:ext cx="2217420" cy="70675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zh-CN" altLang="en-US" sz="4000" b="1" dirty="0">
                <a:effectLst>
                  <a:outerShdw blurRad="38100" dist="38100" dir="2700000" algn="tl">
                    <a:srgbClr val="000000">
                      <a:alpha val="43137"/>
                    </a:srgbClr>
                  </a:outerShdw>
                </a:effectLst>
                <a:latin typeface="微软雅黑 Light" panose="020B0502040204020203" charset="-122"/>
                <a:ea typeface="微软雅黑 Light" panose="020B0502040204020203" charset="-122"/>
                <a:cs typeface="+mn-ea"/>
                <a:sym typeface="+mn-lt"/>
                <a:hlinkClick r:id="rId3" action="ppaction://hlinksldjump"/>
              </a:rPr>
              <a:t>产品介绍</a:t>
            </a:r>
            <a:endParaRPr lang="zh-CN" altLang="en-US" sz="4000" b="1" i="0" dirty="0">
              <a:effectLst>
                <a:outerShdw blurRad="38100" dist="38100" dir="2700000" algn="tl">
                  <a:srgbClr val="000000">
                    <a:alpha val="43137"/>
                  </a:srgbClr>
                </a:outerShdw>
              </a:effectLst>
              <a:latin typeface="微软雅黑 Light" panose="020B0502040204020203" charset="-122"/>
              <a:ea typeface="微软雅黑 Light" panose="020B0502040204020203" charset="-122"/>
              <a:cs typeface="+mn-ea"/>
              <a:sym typeface="+mn-lt"/>
            </a:endParaRPr>
          </a:p>
        </p:txBody>
      </p:sp>
      <p:sp>
        <p:nvSpPr>
          <p:cNvPr id="24" name="文本框 30"/>
          <p:cNvSpPr txBox="1"/>
          <p:nvPr/>
        </p:nvSpPr>
        <p:spPr>
          <a:xfrm>
            <a:off x="1783889" y="3836654"/>
            <a:ext cx="90922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dirty="0">
                <a:cs typeface="+mn-ea"/>
                <a:sym typeface="+mn-lt"/>
              </a:rPr>
              <a:t>03.</a:t>
            </a:r>
            <a:endParaRPr lang="zh-CN" altLang="en-US" sz="4000" dirty="0">
              <a:cs typeface="+mn-ea"/>
              <a:sym typeface="+mn-lt"/>
            </a:endParaRPr>
          </a:p>
        </p:txBody>
      </p:sp>
      <p:sp>
        <p:nvSpPr>
          <p:cNvPr id="12" name="矩形 11"/>
          <p:cNvSpPr/>
          <p:nvPr/>
        </p:nvSpPr>
        <p:spPr>
          <a:xfrm>
            <a:off x="2846019" y="3838279"/>
            <a:ext cx="2217420" cy="70675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i="0" dirty="0">
                <a:effectLst>
                  <a:outerShdw blurRad="38100" dist="38100" dir="2700000" algn="tl">
                    <a:srgbClr val="000000">
                      <a:alpha val="43137"/>
                    </a:srgbClr>
                  </a:outerShdw>
                </a:effectLst>
                <a:latin typeface="微软雅黑 Light" panose="020B0502040204020203" charset="-122"/>
                <a:ea typeface="微软雅黑 Light" panose="020B0502040204020203" charset="-122"/>
                <a:cs typeface="+mn-ea"/>
                <a:sym typeface="+mn-lt"/>
                <a:hlinkClick r:id="rId4" action="ppaction://hlinksldjump"/>
              </a:rPr>
              <a:t>市场分析</a:t>
            </a:r>
            <a:endParaRPr lang="zh-CN" altLang="en-US" sz="4000" b="1" i="0" dirty="0">
              <a:effectLst>
                <a:outerShdw blurRad="38100" dist="38100" dir="2700000" algn="tl">
                  <a:srgbClr val="000000">
                    <a:alpha val="43137"/>
                  </a:srgbClr>
                </a:outerShdw>
              </a:effectLst>
              <a:latin typeface="微软雅黑 Light" panose="020B0502040204020203" charset="-122"/>
              <a:ea typeface="微软雅黑 Light" panose="020B0502040204020203" charset="-122"/>
              <a:cs typeface="+mn-ea"/>
              <a:sym typeface="+mn-lt"/>
            </a:endParaRPr>
          </a:p>
        </p:txBody>
      </p:sp>
      <p:sp>
        <p:nvSpPr>
          <p:cNvPr id="26" name="文本框 31"/>
          <p:cNvSpPr txBox="1"/>
          <p:nvPr/>
        </p:nvSpPr>
        <p:spPr>
          <a:xfrm>
            <a:off x="1783951" y="4846659"/>
            <a:ext cx="909223" cy="707886"/>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dirty="0">
                <a:cs typeface="+mn-ea"/>
                <a:sym typeface="+mn-lt"/>
              </a:rPr>
              <a:t>04.</a:t>
            </a:r>
            <a:endParaRPr lang="zh-CN" altLang="en-US" sz="4000" dirty="0">
              <a:cs typeface="+mn-ea"/>
              <a:sym typeface="+mn-lt"/>
            </a:endParaRPr>
          </a:p>
        </p:txBody>
      </p:sp>
      <p:grpSp>
        <p:nvGrpSpPr>
          <p:cNvPr id="35" name="组合 34"/>
          <p:cNvGrpSpPr/>
          <p:nvPr/>
        </p:nvGrpSpPr>
        <p:grpSpPr>
          <a:xfrm>
            <a:off x="6941073" y="-912222"/>
            <a:ext cx="2168014" cy="1527058"/>
            <a:chOff x="8229601" y="4999703"/>
            <a:chExt cx="3038168" cy="2462980"/>
          </a:xfrm>
          <a:solidFill>
            <a:schemeClr val="accent1">
              <a:lumMod val="60000"/>
              <a:lumOff val="40000"/>
            </a:schemeClr>
          </a:solidFill>
        </p:grpSpPr>
        <p:sp>
          <p:nvSpPr>
            <p:cNvPr id="36"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 name="组合 2"/>
          <p:cNvGrpSpPr/>
          <p:nvPr/>
        </p:nvGrpSpPr>
        <p:grpSpPr>
          <a:xfrm>
            <a:off x="678068" y="6111513"/>
            <a:ext cx="2168014" cy="1527058"/>
            <a:chOff x="8229601" y="4999703"/>
            <a:chExt cx="3038168" cy="2462980"/>
          </a:xfrm>
          <a:solidFill>
            <a:schemeClr val="accent1">
              <a:lumMod val="60000"/>
              <a:lumOff val="40000"/>
            </a:schemeClr>
          </a:solidFill>
        </p:grpSpPr>
        <p:sp>
          <p:nvSpPr>
            <p:cNvPr id="5"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 name="矩形 7"/>
          <p:cNvSpPr/>
          <p:nvPr/>
        </p:nvSpPr>
        <p:spPr>
          <a:xfrm>
            <a:off x="2839669" y="4848771"/>
            <a:ext cx="2217420" cy="70675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i="0" dirty="0">
                <a:effectLst>
                  <a:outerShdw blurRad="38100" dist="38100" dir="2700000" algn="tl">
                    <a:srgbClr val="000000">
                      <a:alpha val="43137"/>
                    </a:srgbClr>
                  </a:outerShdw>
                </a:effectLst>
                <a:latin typeface="微软雅黑 Light" panose="020B0502040204020203" charset="-122"/>
                <a:ea typeface="微软雅黑 Light" panose="020B0502040204020203" charset="-122"/>
                <a:cs typeface="+mn-ea"/>
                <a:sym typeface="+mn-lt"/>
                <a:hlinkClick r:id="rId5" action="ppaction://hlinksldjump"/>
              </a:rPr>
              <a:t>服务说明</a:t>
            </a:r>
            <a:endParaRPr lang="zh-CN" altLang="en-US" sz="4000" b="1" i="0" dirty="0">
              <a:effectLst>
                <a:outerShdw blurRad="38100" dist="38100" dir="2700000" algn="tl">
                  <a:srgbClr val="000000">
                    <a:alpha val="43137"/>
                  </a:srgbClr>
                </a:outerShdw>
              </a:effectLst>
              <a:latin typeface="微软雅黑 Light" panose="020B0502040204020203" charset="-122"/>
              <a:ea typeface="微软雅黑 Light" panose="020B0502040204020203" charset="-122"/>
              <a:cs typeface="+mn-ea"/>
              <a:sym typeface="+mn-lt"/>
            </a:endParaRPr>
          </a:p>
        </p:txBody>
      </p:sp>
      <p:sp>
        <p:nvSpPr>
          <p:cNvPr id="9" name="文本框 23"/>
          <p:cNvSpPr txBox="1"/>
          <p:nvPr/>
        </p:nvSpPr>
        <p:spPr>
          <a:xfrm>
            <a:off x="6844839" y="2830106"/>
            <a:ext cx="828675" cy="70675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dirty="0">
                <a:cs typeface="+mn-ea"/>
                <a:sym typeface="+mn-lt"/>
              </a:rPr>
              <a:t>06.</a:t>
            </a:r>
            <a:endParaRPr lang="zh-CN" altLang="en-US" sz="4000" dirty="0">
              <a:cs typeface="+mn-ea"/>
              <a:sym typeface="+mn-lt"/>
            </a:endParaRPr>
          </a:p>
        </p:txBody>
      </p:sp>
      <p:sp>
        <p:nvSpPr>
          <p:cNvPr id="11" name="矩形 10"/>
          <p:cNvSpPr/>
          <p:nvPr/>
        </p:nvSpPr>
        <p:spPr>
          <a:xfrm>
            <a:off x="7908875" y="2830460"/>
            <a:ext cx="2217420" cy="70675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i="0" dirty="0">
                <a:effectLst>
                  <a:outerShdw blurRad="38100" dist="38100" dir="2700000" algn="tl">
                    <a:srgbClr val="000000">
                      <a:alpha val="43137"/>
                    </a:srgbClr>
                  </a:outerShdw>
                </a:effectLst>
                <a:latin typeface="微软雅黑 Light" panose="020B0502040204020203" charset="-122"/>
                <a:ea typeface="微软雅黑 Light" panose="020B0502040204020203" charset="-122"/>
                <a:cs typeface="+mn-ea"/>
                <a:sym typeface="+mn-lt"/>
                <a:hlinkClick r:id="rId6" action="ppaction://hlinksldjump"/>
              </a:rPr>
              <a:t>团队介绍</a:t>
            </a:r>
            <a:endParaRPr lang="zh-CN" altLang="en-US" sz="4000" b="1" i="0" dirty="0">
              <a:effectLst>
                <a:outerShdw blurRad="38100" dist="38100" dir="2700000" algn="tl">
                  <a:srgbClr val="000000">
                    <a:alpha val="43137"/>
                  </a:srgbClr>
                </a:outerShdw>
              </a:effectLst>
              <a:latin typeface="微软雅黑 Light" panose="020B0502040204020203" charset="-122"/>
              <a:ea typeface="微软雅黑 Light" panose="020B0502040204020203" charset="-122"/>
              <a:cs typeface="+mn-ea"/>
              <a:sym typeface="+mn-lt"/>
            </a:endParaRPr>
          </a:p>
        </p:txBody>
      </p:sp>
      <p:sp>
        <p:nvSpPr>
          <p:cNvPr id="15" name="矩形 14"/>
          <p:cNvSpPr/>
          <p:nvPr/>
        </p:nvSpPr>
        <p:spPr>
          <a:xfrm>
            <a:off x="7908875" y="1819894"/>
            <a:ext cx="2217420" cy="70675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i="0" dirty="0">
                <a:effectLst>
                  <a:outerShdw blurRad="38100" dist="38100" dir="2700000" algn="tl">
                    <a:srgbClr val="000000">
                      <a:alpha val="43137"/>
                    </a:srgbClr>
                  </a:outerShdw>
                </a:effectLst>
                <a:latin typeface="微软雅黑 Light" panose="020B0502040204020203" charset="-122"/>
                <a:ea typeface="微软雅黑 Light" panose="020B0502040204020203" charset="-122"/>
                <a:cs typeface="+mn-ea"/>
                <a:sym typeface="+mn-lt"/>
                <a:hlinkClick r:id="rId7" action="ppaction://hlinksldjump"/>
              </a:rPr>
              <a:t>商业运营</a:t>
            </a:r>
            <a:endParaRPr lang="zh-CN" altLang="en-US" sz="4000" b="1" i="0" dirty="0">
              <a:effectLst>
                <a:outerShdw blurRad="38100" dist="38100" dir="2700000" algn="tl">
                  <a:srgbClr val="000000">
                    <a:alpha val="43137"/>
                  </a:srgbClr>
                </a:outerShdw>
              </a:effectLst>
              <a:latin typeface="微软雅黑 Light" panose="020B0502040204020203" charset="-122"/>
              <a:ea typeface="微软雅黑 Light" panose="020B0502040204020203" charset="-122"/>
              <a:cs typeface="+mn-ea"/>
              <a:sym typeface="+mn-lt"/>
            </a:endParaRPr>
          </a:p>
        </p:txBody>
      </p:sp>
      <p:sp>
        <p:nvSpPr>
          <p:cNvPr id="19" name="矩形 18"/>
          <p:cNvSpPr/>
          <p:nvPr/>
        </p:nvSpPr>
        <p:spPr>
          <a:xfrm>
            <a:off x="7908874" y="3840184"/>
            <a:ext cx="2217420" cy="70675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i="0" dirty="0">
                <a:effectLst>
                  <a:outerShdw blurRad="38100" dist="38100" dir="2700000" algn="tl">
                    <a:srgbClr val="000000">
                      <a:alpha val="43137"/>
                    </a:srgbClr>
                  </a:outerShdw>
                </a:effectLst>
                <a:latin typeface="微软雅黑 Light" panose="020B0502040204020203" charset="-122"/>
                <a:ea typeface="微软雅黑 Light" panose="020B0502040204020203" charset="-122"/>
                <a:cs typeface="+mn-ea"/>
                <a:sym typeface="+mn-lt"/>
                <a:hlinkClick r:id="rId8" action="ppaction://hlinksldjump"/>
              </a:rPr>
              <a:t>发展规划</a:t>
            </a:r>
            <a:endParaRPr lang="zh-CN" altLang="en-US" sz="4000" b="1" i="0" dirty="0">
              <a:effectLst>
                <a:outerShdw blurRad="38100" dist="38100" dir="2700000" algn="tl">
                  <a:srgbClr val="000000">
                    <a:alpha val="43137"/>
                  </a:srgbClr>
                </a:outerShdw>
              </a:effectLst>
              <a:latin typeface="微软雅黑 Light" panose="020B0502040204020203" charset="-122"/>
              <a:ea typeface="微软雅黑 Light" panose="020B0502040204020203" charset="-122"/>
              <a:cs typeface="+mn-ea"/>
              <a:sym typeface="+mn-lt"/>
            </a:endParaRPr>
          </a:p>
        </p:txBody>
      </p:sp>
      <p:sp>
        <p:nvSpPr>
          <p:cNvPr id="20" name="文本框 31"/>
          <p:cNvSpPr txBox="1"/>
          <p:nvPr/>
        </p:nvSpPr>
        <p:spPr>
          <a:xfrm>
            <a:off x="6826486" y="3839549"/>
            <a:ext cx="817880" cy="70675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dirty="0">
                <a:cs typeface="+mn-ea"/>
                <a:sym typeface="+mn-lt"/>
              </a:rPr>
              <a:t>07.</a:t>
            </a:r>
            <a:endParaRPr lang="zh-CN" altLang="en-US" sz="4000" dirty="0">
              <a:cs typeface="+mn-ea"/>
              <a:sym typeface="+mn-lt"/>
            </a:endParaRPr>
          </a:p>
        </p:txBody>
      </p:sp>
      <p:sp>
        <p:nvSpPr>
          <p:cNvPr id="2" name="文本框 31"/>
          <p:cNvSpPr txBox="1"/>
          <p:nvPr/>
        </p:nvSpPr>
        <p:spPr>
          <a:xfrm>
            <a:off x="6859506" y="1817709"/>
            <a:ext cx="828675" cy="70675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dirty="0">
                <a:cs typeface="+mn-ea"/>
                <a:sym typeface="+mn-lt"/>
              </a:rPr>
              <a:t>05.</a:t>
            </a:r>
            <a:endParaRPr lang="zh-CN" altLang="en-US" sz="4000" dirty="0">
              <a:cs typeface="+mn-ea"/>
              <a:sym typeface="+mn-lt"/>
            </a:endParaRPr>
          </a:p>
        </p:txBody>
      </p:sp>
      <p:sp>
        <p:nvSpPr>
          <p:cNvPr id="22" name="文本框 31"/>
          <p:cNvSpPr txBox="1"/>
          <p:nvPr/>
        </p:nvSpPr>
        <p:spPr>
          <a:xfrm>
            <a:off x="6826486" y="4849199"/>
            <a:ext cx="828675" cy="706755"/>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dirty="0">
                <a:cs typeface="+mn-ea"/>
                <a:sym typeface="+mn-lt"/>
              </a:rPr>
              <a:t>08.</a:t>
            </a:r>
            <a:endParaRPr lang="zh-CN" altLang="en-US" sz="4000" dirty="0">
              <a:cs typeface="+mn-ea"/>
              <a:sym typeface="+mn-lt"/>
            </a:endParaRPr>
          </a:p>
        </p:txBody>
      </p:sp>
      <p:sp>
        <p:nvSpPr>
          <p:cNvPr id="27" name="矩形 26"/>
          <p:cNvSpPr/>
          <p:nvPr/>
        </p:nvSpPr>
        <p:spPr>
          <a:xfrm>
            <a:off x="7908874" y="4850469"/>
            <a:ext cx="2217420" cy="706755"/>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000" b="1" i="0" dirty="0">
                <a:solidFill>
                  <a:schemeClr val="accent3">
                    <a:lumMod val="75000"/>
                  </a:schemeClr>
                </a:solidFill>
                <a:effectLst>
                  <a:outerShdw blurRad="38100" dist="38100" dir="2700000" algn="tl">
                    <a:srgbClr val="000000">
                      <a:alpha val="43137"/>
                    </a:srgbClr>
                  </a:outerShdw>
                </a:effectLst>
                <a:latin typeface="微软雅黑 Light" panose="020B0502040204020203" charset="-122"/>
                <a:ea typeface="微软雅黑 Light" panose="020B0502040204020203" charset="-122"/>
                <a:cs typeface="+mn-ea"/>
                <a:sym typeface="+mn-lt"/>
                <a:hlinkClick r:id="rId9" action="ppaction://hlinksldjump"/>
              </a:rPr>
              <a:t>成果展示</a:t>
            </a:r>
            <a:endParaRPr lang="zh-CN" altLang="en-US" sz="4000" b="1" i="0" dirty="0">
              <a:solidFill>
                <a:schemeClr val="accent3">
                  <a:lumMod val="75000"/>
                </a:schemeClr>
              </a:solidFill>
              <a:effectLst>
                <a:outerShdw blurRad="38100" dist="38100" dir="2700000" algn="tl">
                  <a:srgbClr val="000000">
                    <a:alpha val="43137"/>
                  </a:srgbClr>
                </a:outerShdw>
              </a:effectLst>
              <a:latin typeface="微软雅黑 Light" panose="020B0502040204020203" charset="-122"/>
              <a:ea typeface="微软雅黑 Light" panose="020B0502040204020203" charset="-122"/>
              <a:cs typeface="+mn-ea"/>
              <a:sym typeface="+mn-lt"/>
            </a:endParaRPr>
          </a:p>
        </p:txBody>
      </p:sp>
      <p:sp>
        <p:nvSpPr>
          <p:cNvPr id="29" name="矩形 28"/>
          <p:cNvSpPr/>
          <p:nvPr/>
        </p:nvSpPr>
        <p:spPr>
          <a:xfrm>
            <a:off x="981591" y="107669"/>
            <a:ext cx="1560830" cy="922020"/>
          </a:xfrm>
          <a:prstGeom prst="rect">
            <a:avLst/>
          </a:prstGeom>
        </p:spPr>
        <p:txBody>
          <a:bodyPr wrap="none">
            <a:spAutoFit/>
            <a:scene3d>
              <a:camera prst="orthographicFront"/>
              <a:lightRig rig="harsh" dir="t"/>
            </a:scene3d>
            <a:sp3d extrusionH="57150" prstMaterial="matte">
              <a:bevelT w="63500" h="12700" prst="angle"/>
              <a:contourClr>
                <a:schemeClr val="bg1">
                  <a:lumMod val="65000"/>
                </a:schemeClr>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5400" b="1" i="0" dirty="0">
                <a:solidFill>
                  <a:schemeClr val="accent3"/>
                </a:solidFill>
                <a:effectLst/>
                <a:latin typeface="黑体" panose="02010609060101010101" charset="-122"/>
                <a:ea typeface="黑体" panose="02010609060101010101" charset="-122"/>
                <a:cs typeface="+mn-ea"/>
                <a:sym typeface="+mn-lt"/>
              </a:rPr>
              <a:t>目录</a:t>
            </a:r>
            <a:endParaRPr lang="zh-CN" altLang="en-US" sz="5400" b="1" i="0" dirty="0">
              <a:solidFill>
                <a:schemeClr val="accent3"/>
              </a:solidFill>
              <a:effectLst/>
              <a:latin typeface="黑体" panose="02010609060101010101" charset="-122"/>
              <a:ea typeface="黑体" panose="02010609060101010101" charset="-122"/>
              <a:cs typeface="+mn-ea"/>
              <a:sym typeface="+mn-lt"/>
            </a:endParaRPr>
          </a:p>
        </p:txBody>
      </p:sp>
      <p:cxnSp>
        <p:nvCxnSpPr>
          <p:cNvPr id="30" name="直接连接符 29"/>
          <p:cNvCxnSpPr/>
          <p:nvPr/>
        </p:nvCxnSpPr>
        <p:spPr>
          <a:xfrm>
            <a:off x="-1270" y="569225"/>
            <a:ext cx="914400" cy="0"/>
          </a:xfrm>
          <a:prstGeom prst="line">
            <a:avLst/>
          </a:prstGeom>
          <a:effectLst>
            <a:outerShdw blurRad="50800" dist="50800" dir="720000" algn="ctr" rotWithShape="0">
              <a:srgbClr val="000000">
                <a:alpha val="43000"/>
              </a:srgbClr>
            </a:outerShdw>
            <a:reflection blurRad="114300" stA="45000" endPos="65000" dist="50800" dir="5400000" sy="-100000" algn="bl" rotWithShape="0"/>
          </a:effectLst>
        </p:spPr>
        <p:style>
          <a:lnRef idx="1">
            <a:schemeClr val="accent3"/>
          </a:lnRef>
          <a:fillRef idx="0">
            <a:schemeClr val="accent3"/>
          </a:fillRef>
          <a:effectRef idx="0">
            <a:schemeClr val="accent3"/>
          </a:effectRef>
          <a:fontRef idx="minor">
            <a:schemeClr val="tx1"/>
          </a:fontRef>
        </p:style>
      </p:cxnSp>
      <p:pic>
        <p:nvPicPr>
          <p:cNvPr id="17" name="图片占位符 16" descr="D:\SOVO项目总文件\互联网+\大数据信息+\图片\科技风LOGO.png科技风LOGO"/>
          <p:cNvPicPr>
            <a:picLocks noGrp="1" noChangeAspect="1"/>
          </p:cNvPicPr>
          <p:nvPr>
            <p:ph type="pic" sz="quarter" idx="10"/>
          </p:nvPr>
        </p:nvPicPr>
        <p:blipFill>
          <a:blip r:embed="rId10"/>
          <a:srcRect/>
          <a:stretch>
            <a:fillRect/>
          </a:stretch>
        </p:blipFill>
        <p:spPr>
          <a:xfrm>
            <a:off x="11091545" y="0"/>
            <a:ext cx="1100455" cy="110045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4025" y="155322"/>
            <a:ext cx="241808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运营资力</a:t>
            </a:r>
            <a:endPar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5" name="直接连接符 4"/>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图片占位符 12" descr="D:\SOVO项目总文件\互联网+\大数据信息+\图片\科技风LOGO.png科技风LOGO"/>
          <p:cNvPicPr>
            <a:picLocks noChangeAspect="1"/>
          </p:cNvPicPr>
          <p:nvPr/>
        </p:nvPicPr>
        <p:blipFill>
          <a:blip r:embed="rId1"/>
          <a:srcRect/>
          <a:stretch>
            <a:fillRect/>
          </a:stretch>
        </p:blipFill>
        <p:spPr>
          <a:xfrm>
            <a:off x="11091545" y="0"/>
            <a:ext cx="1100455" cy="1100455"/>
          </a:xfrm>
          <a:prstGeom prst="rect">
            <a:avLst/>
          </a:prstGeom>
        </p:spPr>
      </p:pic>
      <p:pic>
        <p:nvPicPr>
          <p:cNvPr id="16" name="图片占位符 8" descr="D:\SOVO项目总文件\互联网+\大数据信息+\图片\搜索页.png搜索页"/>
          <p:cNvPicPr>
            <a:picLocks noGrp="1" noChangeAspect="1"/>
          </p:cNvPicPr>
          <p:nvPr/>
        </p:nvPicPr>
        <p:blipFill>
          <a:blip r:embed="rId2"/>
          <a:srcRect/>
          <a:stretch>
            <a:fillRect/>
          </a:stretch>
        </p:blipFill>
        <p:spPr>
          <a:xfrm>
            <a:off x="0" y="6271260"/>
            <a:ext cx="12029440" cy="493395"/>
          </a:xfrm>
          <a:prstGeom prst="rect">
            <a:avLst/>
          </a:prstGeom>
        </p:spPr>
      </p:pic>
      <p:sp>
        <p:nvSpPr>
          <p:cNvPr id="29" name="圆角矩形 28"/>
          <p:cNvSpPr/>
          <p:nvPr/>
        </p:nvSpPr>
        <p:spPr>
          <a:xfrm>
            <a:off x="11057255" y="6483350"/>
            <a:ext cx="1134745" cy="37465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olidFill>
                  <a:srgbClr val="FF0000"/>
                </a:solidFill>
                <a:latin typeface="宋体" panose="02010600030101010101" pitchFamily="2" charset="-122"/>
                <a:ea typeface="宋体" panose="02010600030101010101" pitchFamily="2" charset="-122"/>
                <a:sym typeface="+mn-ea"/>
                <a:hlinkClick r:id="rId3" action="ppaction://hlinksldjump"/>
              </a:rPr>
              <a:t>返回目录</a:t>
            </a:r>
            <a:endParaRPr lang="zh-CN" altLang="en-US">
              <a:solidFill>
                <a:srgbClr val="FF0000"/>
              </a:solidFill>
              <a:latin typeface="宋体" panose="02010600030101010101" pitchFamily="2" charset="-122"/>
              <a:ea typeface="宋体" panose="02010600030101010101" pitchFamily="2" charset="-122"/>
              <a:sym typeface="+mn-ea"/>
              <a:hlinkClick r:id="rId3" action="ppaction://hlinksldjump"/>
            </a:endParaRPr>
          </a:p>
        </p:txBody>
      </p:sp>
      <p:pic>
        <p:nvPicPr>
          <p:cNvPr id="3" name="图片 2" descr="微信图片_20210613153423"/>
          <p:cNvPicPr>
            <a:picLocks noChangeAspect="1"/>
          </p:cNvPicPr>
          <p:nvPr/>
        </p:nvPicPr>
        <p:blipFill>
          <a:blip r:embed="rId4"/>
          <a:stretch>
            <a:fillRect/>
          </a:stretch>
        </p:blipFill>
        <p:spPr>
          <a:xfrm>
            <a:off x="6783705" y="1100455"/>
            <a:ext cx="4273550" cy="2456180"/>
          </a:xfrm>
          <a:prstGeom prst="rect">
            <a:avLst/>
          </a:prstGeom>
        </p:spPr>
      </p:pic>
      <p:pic>
        <p:nvPicPr>
          <p:cNvPr id="6" name="图片 5" descr="微信图片_20210613153321"/>
          <p:cNvPicPr>
            <a:picLocks noChangeAspect="1"/>
          </p:cNvPicPr>
          <p:nvPr/>
        </p:nvPicPr>
        <p:blipFill>
          <a:blip r:embed="rId5"/>
          <a:stretch>
            <a:fillRect/>
          </a:stretch>
        </p:blipFill>
        <p:spPr>
          <a:xfrm>
            <a:off x="6783705" y="1100455"/>
            <a:ext cx="4273550" cy="1092200"/>
          </a:xfrm>
          <a:prstGeom prst="rect">
            <a:avLst/>
          </a:prstGeom>
        </p:spPr>
      </p:pic>
      <p:pic>
        <p:nvPicPr>
          <p:cNvPr id="7" name="图片 6" descr="微信图片_20210613153509"/>
          <p:cNvPicPr>
            <a:picLocks noChangeAspect="1"/>
          </p:cNvPicPr>
          <p:nvPr/>
        </p:nvPicPr>
        <p:blipFill>
          <a:blip r:embed="rId6"/>
          <a:stretch>
            <a:fillRect/>
          </a:stretch>
        </p:blipFill>
        <p:spPr>
          <a:xfrm>
            <a:off x="5647690" y="2522855"/>
            <a:ext cx="2588260" cy="1487805"/>
          </a:xfrm>
          <a:prstGeom prst="rect">
            <a:avLst/>
          </a:prstGeom>
        </p:spPr>
      </p:pic>
      <p:pic>
        <p:nvPicPr>
          <p:cNvPr id="2" name="图片 1" descr="微信图片_20210613153304"/>
          <p:cNvPicPr>
            <a:picLocks noChangeAspect="1"/>
          </p:cNvPicPr>
          <p:nvPr/>
        </p:nvPicPr>
        <p:blipFill>
          <a:blip r:embed="rId7"/>
          <a:stretch>
            <a:fillRect/>
          </a:stretch>
        </p:blipFill>
        <p:spPr>
          <a:xfrm>
            <a:off x="894080" y="1263015"/>
            <a:ext cx="4000500" cy="2466975"/>
          </a:xfrm>
          <a:prstGeom prst="rect">
            <a:avLst/>
          </a:prstGeom>
        </p:spPr>
      </p:pic>
      <p:sp>
        <p:nvSpPr>
          <p:cNvPr id="8" name="流程图: 离页连接符 7"/>
          <p:cNvSpPr/>
          <p:nvPr/>
        </p:nvSpPr>
        <p:spPr>
          <a:xfrm>
            <a:off x="894080" y="4069080"/>
            <a:ext cx="4000500" cy="2410460"/>
          </a:xfrm>
          <a:prstGeom prst="flowChartOffpageConnector">
            <a:avLst/>
          </a:prstGeom>
          <a:solidFill>
            <a:schemeClr val="accent1">
              <a:lumMod val="60000"/>
              <a:lumOff val="40000"/>
            </a:schemeClr>
          </a:solidFill>
          <a:ln>
            <a:solidFill>
              <a:schemeClr val="accent3">
                <a:lumMod val="40000"/>
                <a:lumOff val="60000"/>
              </a:schemeClr>
            </a:solidFill>
          </a:ln>
          <a:effectLst>
            <a:reflection blurRad="6350" stA="50000" endA="300" endPos="35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zh-CN" altLang="en-US" sz="1600">
                <a:latin typeface="微软雅黑" panose="020B0503020204020204" charset="-122"/>
                <a:ea typeface="微软雅黑" panose="020B0503020204020204" charset="-122"/>
                <a:cs typeface="微软雅黑" panose="020B0503020204020204" charset="-122"/>
              </a:rPr>
              <a:t>东软企伴</a:t>
            </a:r>
            <a:r>
              <a:rPr lang="en-US" altLang="zh-CN" sz="1600">
                <a:latin typeface="微软雅黑" panose="020B0503020204020204" charset="-122"/>
                <a:ea typeface="微软雅黑" panose="020B0503020204020204" charset="-122"/>
                <a:cs typeface="微软雅黑" panose="020B0503020204020204" charset="-122"/>
              </a:rPr>
              <a:t>365</a:t>
            </a:r>
            <a:r>
              <a:rPr lang="zh-CN" altLang="en-US" sz="1600">
                <a:latin typeface="微软雅黑" panose="020B0503020204020204" charset="-122"/>
                <a:ea typeface="微软雅黑" panose="020B0503020204020204" charset="-122"/>
                <a:cs typeface="微软雅黑" panose="020B0503020204020204" charset="-122"/>
              </a:rPr>
              <a:t>中小企业云服务</a:t>
            </a:r>
            <a:r>
              <a:rPr lang="zh-CN" altLang="en-US" sz="2000" b="1">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资源扶持</a:t>
            </a:r>
            <a:endParaRPr lang="en-US" altLang="zh-CN" sz="1600">
              <a:latin typeface="微软雅黑" panose="020B0503020204020204" charset="-122"/>
              <a:ea typeface="微软雅黑" panose="020B0503020204020204" charset="-122"/>
              <a:cs typeface="微软雅黑" panose="020B0503020204020204" charset="-122"/>
            </a:endParaRPr>
          </a:p>
          <a:p>
            <a:pPr algn="ctr">
              <a:lnSpc>
                <a:spcPct val="200000"/>
              </a:lnSpc>
            </a:pPr>
            <a:r>
              <a:rPr lang="zh-CN" altLang="en-US" sz="1600">
                <a:latin typeface="微软雅黑" panose="020B0503020204020204" charset="-122"/>
                <a:ea typeface="微软雅黑" panose="020B0503020204020204" charset="-122"/>
                <a:cs typeface="微软雅黑" panose="020B0503020204020204" charset="-122"/>
              </a:rPr>
              <a:t>东软</a:t>
            </a:r>
            <a:r>
              <a:rPr lang="en-US" altLang="zh-CN" sz="1600">
                <a:latin typeface="微软雅黑" panose="020B0503020204020204" charset="-122"/>
                <a:ea typeface="微软雅黑" panose="020B0503020204020204" charset="-122"/>
                <a:cs typeface="微软雅黑" panose="020B0503020204020204" charset="-122"/>
              </a:rPr>
              <a:t>DataViz</a:t>
            </a:r>
            <a:r>
              <a:rPr lang="zh-CN" altLang="en-US" sz="1600">
                <a:latin typeface="微软雅黑" panose="020B0503020204020204" charset="-122"/>
                <a:ea typeface="微软雅黑" panose="020B0503020204020204" charset="-122"/>
                <a:cs typeface="微软雅黑" panose="020B0503020204020204" charset="-122"/>
              </a:rPr>
              <a:t>自主式可视化平台</a:t>
            </a:r>
            <a:r>
              <a:rPr lang="zh-CN" altLang="en-US" sz="2000" b="1">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技术支撑</a:t>
            </a:r>
            <a:endParaRPr lang="zh-CN" altLang="en-US" sz="1600">
              <a:latin typeface="微软雅黑" panose="020B0503020204020204" charset="-122"/>
              <a:ea typeface="微软雅黑" panose="020B0503020204020204" charset="-122"/>
              <a:cs typeface="微软雅黑" panose="020B0503020204020204" charset="-122"/>
            </a:endParaRPr>
          </a:p>
          <a:p>
            <a:pPr algn="ctr">
              <a:lnSpc>
                <a:spcPct val="200000"/>
              </a:lnSpc>
            </a:pPr>
            <a:r>
              <a:rPr lang="zh-CN" altLang="en-US" sz="1600">
                <a:latin typeface="微软雅黑" panose="020B0503020204020204" charset="-122"/>
                <a:ea typeface="微软雅黑" panose="020B0503020204020204" charset="-122"/>
                <a:cs typeface="微软雅黑" panose="020B0503020204020204" charset="-122"/>
              </a:rPr>
              <a:t>东软百度人工智能学院</a:t>
            </a:r>
            <a:r>
              <a:rPr lang="zh-CN" altLang="en-US" sz="2000" b="1">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助力开发</a:t>
            </a:r>
            <a:endParaRPr lang="zh-CN" altLang="en-US" sz="2000" b="1">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endParaRPr>
          </a:p>
        </p:txBody>
      </p:sp>
      <p:sp>
        <p:nvSpPr>
          <p:cNvPr id="10" name="流程图: 离页连接符 9"/>
          <p:cNvSpPr/>
          <p:nvPr/>
        </p:nvSpPr>
        <p:spPr>
          <a:xfrm>
            <a:off x="6783705" y="4072890"/>
            <a:ext cx="4000500" cy="2410460"/>
          </a:xfrm>
          <a:prstGeom prst="flowChartOffpageConnector">
            <a:avLst/>
          </a:prstGeom>
          <a:solidFill>
            <a:schemeClr val="accent1">
              <a:lumMod val="60000"/>
              <a:lumOff val="40000"/>
            </a:schemeClr>
          </a:solidFill>
          <a:ln>
            <a:solidFill>
              <a:schemeClr val="accent3">
                <a:lumMod val="40000"/>
                <a:lumOff val="60000"/>
              </a:schemeClr>
            </a:solidFill>
          </a:ln>
          <a:effectLst>
            <a:reflection blurRad="6350" stA="50000" endA="300" endPos="35000" dist="254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00000"/>
              </a:lnSpc>
            </a:pPr>
            <a:r>
              <a:rPr lang="zh-CN" sz="1600">
                <a:latin typeface="微软雅黑" panose="020B0503020204020204" charset="-122"/>
                <a:ea typeface="微软雅黑" panose="020B0503020204020204" charset="-122"/>
                <a:cs typeface="微软雅黑" panose="020B0503020204020204" charset="-122"/>
              </a:rPr>
              <a:t>创业</a:t>
            </a:r>
            <a:r>
              <a:rPr lang="en-US" altLang="zh-CN" sz="1600">
                <a:latin typeface="微软雅黑" panose="020B0503020204020204" charset="-122"/>
                <a:ea typeface="微软雅黑" panose="020B0503020204020204" charset="-122"/>
                <a:cs typeface="微软雅黑" panose="020B0503020204020204" charset="-122"/>
              </a:rPr>
              <a:t>18Mall—大学生</a:t>
            </a:r>
            <a:r>
              <a:rPr lang="zh-CN" altLang="en-US" sz="2000" b="1">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创业孵化加速器</a:t>
            </a:r>
            <a:endParaRPr lang="en-US" altLang="zh-CN" sz="1600">
              <a:latin typeface="微软雅黑" panose="020B0503020204020204" charset="-122"/>
              <a:ea typeface="微软雅黑" panose="020B0503020204020204" charset="-122"/>
              <a:cs typeface="微软雅黑" panose="020B0503020204020204" charset="-122"/>
            </a:endParaRPr>
          </a:p>
          <a:p>
            <a:pPr algn="ctr">
              <a:lnSpc>
                <a:spcPct val="200000"/>
              </a:lnSpc>
            </a:pPr>
            <a:r>
              <a:rPr lang="en-US" altLang="zh-CN" sz="1600">
                <a:latin typeface="微软雅黑" panose="020B0503020204020204" charset="-122"/>
                <a:ea typeface="微软雅黑" panose="020B0503020204020204" charset="-122"/>
                <a:cs typeface="微软雅黑" panose="020B0503020204020204" charset="-122"/>
              </a:rPr>
              <a:t>SOVO</a:t>
            </a:r>
            <a:r>
              <a:rPr lang="zh-CN" altLang="en-US" sz="1600">
                <a:latin typeface="微软雅黑" panose="020B0503020204020204" charset="-122"/>
                <a:ea typeface="微软雅黑" panose="020B0503020204020204" charset="-122"/>
                <a:cs typeface="微软雅黑" panose="020B0503020204020204" charset="-122"/>
              </a:rPr>
              <a:t>大学生创业中心</a:t>
            </a:r>
            <a:r>
              <a:rPr lang="en-US" altLang="zh-CN" sz="1600">
                <a:latin typeface="微软雅黑" panose="020B0503020204020204" charset="-122"/>
                <a:ea typeface="微软雅黑" panose="020B0503020204020204" charset="-122"/>
                <a:cs typeface="微软雅黑" panose="020B0503020204020204" charset="-122"/>
              </a:rPr>
              <a:t>—</a:t>
            </a:r>
            <a:r>
              <a:rPr lang="zh-CN" altLang="en-US" sz="2000" b="1">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专属办公区域</a:t>
            </a:r>
            <a:endParaRPr lang="zh-CN" altLang="en-US" sz="1600">
              <a:latin typeface="微软雅黑" panose="020B0503020204020204" charset="-122"/>
              <a:ea typeface="微软雅黑" panose="020B0503020204020204" charset="-122"/>
              <a:cs typeface="微软雅黑" panose="020B0503020204020204" charset="-122"/>
            </a:endParaRPr>
          </a:p>
          <a:p>
            <a:pPr algn="ctr">
              <a:lnSpc>
                <a:spcPct val="200000"/>
              </a:lnSpc>
            </a:pPr>
            <a:r>
              <a:rPr lang="zh-CN" altLang="en-US" sz="1600">
                <a:latin typeface="微软雅黑" panose="020B0503020204020204" charset="-122"/>
                <a:ea typeface="微软雅黑" panose="020B0503020204020204" charset="-122"/>
                <a:cs typeface="微软雅黑" panose="020B0503020204020204" charset="-122"/>
              </a:rPr>
              <a:t>大数据、云计算、研发中心</a:t>
            </a:r>
            <a:r>
              <a:rPr lang="en-US" altLang="zh-CN" sz="1600">
                <a:latin typeface="微软雅黑" panose="020B0503020204020204" charset="-122"/>
                <a:ea typeface="微软雅黑" panose="020B0503020204020204" charset="-122"/>
                <a:cs typeface="微软雅黑" panose="020B0503020204020204" charset="-122"/>
              </a:rPr>
              <a:t>—</a:t>
            </a:r>
            <a:r>
              <a:rPr lang="zh-CN" altLang="en-US" sz="2000" b="1">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rPr>
              <a:t>助力研发</a:t>
            </a:r>
            <a:endParaRPr lang="zh-CN" altLang="en-US" sz="1600" b="1">
              <a:effectLst>
                <a:outerShdw blurRad="38100" dist="38100" dir="2700000" algn="tl">
                  <a:srgbClr val="000000">
                    <a:alpha val="43137"/>
                  </a:srgbClr>
                </a:outerShdw>
              </a:effectLst>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11995" y="5949000"/>
            <a:ext cx="2168014" cy="1527058"/>
            <a:chOff x="8229601" y="4999703"/>
            <a:chExt cx="3038168" cy="2462980"/>
          </a:xfrm>
          <a:solidFill>
            <a:schemeClr val="accent1">
              <a:lumMod val="60000"/>
              <a:lumOff val="40000"/>
            </a:schemeClr>
          </a:solidFill>
        </p:grpSpPr>
        <p:sp>
          <p:nvSpPr>
            <p:cNvPr id="3"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 name="组合 5"/>
          <p:cNvGrpSpPr/>
          <p:nvPr/>
        </p:nvGrpSpPr>
        <p:grpSpPr>
          <a:xfrm>
            <a:off x="5011995" y="-531000"/>
            <a:ext cx="2168014" cy="1527058"/>
            <a:chOff x="8229601" y="4999703"/>
            <a:chExt cx="3038168" cy="2462980"/>
          </a:xfrm>
          <a:solidFill>
            <a:schemeClr val="accent1">
              <a:lumMod val="60000"/>
              <a:lumOff val="40000"/>
            </a:schemeClr>
          </a:solidFill>
        </p:grpSpPr>
        <p:sp>
          <p:nvSpPr>
            <p:cNvPr id="7"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矩形 9"/>
          <p:cNvSpPr/>
          <p:nvPr/>
        </p:nvSpPr>
        <p:spPr>
          <a:xfrm>
            <a:off x="3592830" y="1734185"/>
            <a:ext cx="5006340" cy="1198880"/>
          </a:xfrm>
          <a:prstGeom prst="rect">
            <a:avLst/>
          </a:prstGeom>
          <a:noFill/>
          <a:ln>
            <a:noFill/>
          </a:ln>
        </p:spPr>
        <p:txBody>
          <a:bodyPr wrap="none" rtlCol="0" anchor="t">
            <a:spAutoFit/>
          </a:bodyPr>
          <a:lstStyle/>
          <a:p>
            <a:pPr lvl="0" algn="ctr">
              <a:buClrTx/>
              <a:buSzTx/>
              <a:buFontTx/>
            </a:pPr>
            <a:r>
              <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rPr>
              <a:t>07 </a:t>
            </a:r>
            <a:r>
              <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rPr>
              <a:t>发展规划</a:t>
            </a:r>
            <a:endPar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矩形 10"/>
          <p:cNvSpPr/>
          <p:nvPr/>
        </p:nvSpPr>
        <p:spPr>
          <a:xfrm>
            <a:off x="3589973" y="2933065"/>
            <a:ext cx="2618105" cy="645160"/>
          </a:xfrm>
          <a:prstGeom prst="rect">
            <a:avLst/>
          </a:prstGeom>
          <a:noFill/>
          <a:ln>
            <a:noFill/>
          </a:ln>
        </p:spPr>
        <p:txBody>
          <a:bodyPr wrap="none" rtlCol="0" anchor="t">
            <a:spAutoFit/>
            <a:scene3d>
              <a:camera prst="orthographicFront"/>
              <a:lightRig rig="threePt" dir="t"/>
            </a:scene3d>
          </a:bodyPr>
          <a:lstStyle/>
          <a:p>
            <a:pPr lvl="0" algn="ctr">
              <a:buClrTx/>
              <a:buSzTx/>
              <a:buFontTx/>
            </a:pP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7.1 </a:t>
            </a: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财务分析</a:t>
            </a:r>
            <a:endPar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endParaRPr>
          </a:p>
        </p:txBody>
      </p:sp>
      <p:sp>
        <p:nvSpPr>
          <p:cNvPr id="12" name="矩形 11"/>
          <p:cNvSpPr/>
          <p:nvPr/>
        </p:nvSpPr>
        <p:spPr>
          <a:xfrm>
            <a:off x="3589973" y="3670935"/>
            <a:ext cx="2654935" cy="645160"/>
          </a:xfrm>
          <a:prstGeom prst="rect">
            <a:avLst/>
          </a:prstGeom>
          <a:noFill/>
          <a:ln>
            <a:noFill/>
          </a:ln>
        </p:spPr>
        <p:txBody>
          <a:bodyPr wrap="none" rtlCol="0" anchor="t">
            <a:spAutoFit/>
            <a:scene3d>
              <a:camera prst="orthographicFront"/>
              <a:lightRig rig="threePt" dir="t"/>
            </a:scene3d>
          </a:bodyPr>
          <a:lstStyle/>
          <a:p>
            <a:pPr lvl="0" algn="ctr">
              <a:buClrTx/>
              <a:buSzTx/>
              <a:buFontTx/>
            </a:pP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7.2 </a:t>
            </a: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战略规划</a:t>
            </a:r>
            <a:endPar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4025" y="155322"/>
            <a:ext cx="2873375"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财务分析</a:t>
            </a:r>
            <a:r>
              <a:rPr lang="en-US" altLang="zh-CN" sz="4400" dirty="0">
                <a:effectLst/>
                <a:latin typeface="微软雅黑 Light" panose="020B0502040204020203" charset="-122"/>
                <a:ea typeface="微软雅黑 Light" panose="020B0502040204020203" charset="-122"/>
                <a:cs typeface="微软雅黑 Light" panose="020B0502040204020203" charset="-122"/>
                <a:sym typeface="+mn-lt"/>
              </a:rPr>
              <a:t>-1</a:t>
            </a:r>
            <a:endParaRPr lang="en-US" altLang="zh-CN" sz="440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5" name="直接连接符 4"/>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图片占位符 12" descr="D:\SOVO项目总文件\互联网+\大数据信息+\图片\科技风LOGO.png科技风LOGO"/>
          <p:cNvPicPr>
            <a:picLocks noChangeAspect="1"/>
          </p:cNvPicPr>
          <p:nvPr/>
        </p:nvPicPr>
        <p:blipFill>
          <a:blip r:embed="rId3"/>
          <a:srcRect/>
          <a:stretch>
            <a:fillRect/>
          </a:stretch>
        </p:blipFill>
        <p:spPr>
          <a:xfrm>
            <a:off x="11091545" y="0"/>
            <a:ext cx="1100455" cy="1100455"/>
          </a:xfrm>
          <a:prstGeom prst="rect">
            <a:avLst/>
          </a:prstGeom>
        </p:spPr>
      </p:pic>
      <p:pic>
        <p:nvPicPr>
          <p:cNvPr id="16" name="图片占位符 8" descr="D:\SOVO项目总文件\互联网+\大数据信息+\图片\搜索页.png搜索页"/>
          <p:cNvPicPr>
            <a:picLocks noGrp="1" noChangeAspect="1"/>
          </p:cNvPicPr>
          <p:nvPr/>
        </p:nvPicPr>
        <p:blipFill>
          <a:blip r:embed="rId4"/>
          <a:srcRect/>
          <a:stretch>
            <a:fillRect/>
          </a:stretch>
        </p:blipFill>
        <p:spPr>
          <a:xfrm>
            <a:off x="0" y="6271260"/>
            <a:ext cx="12029440" cy="493395"/>
          </a:xfrm>
          <a:prstGeom prst="rect">
            <a:avLst/>
          </a:prstGeom>
        </p:spPr>
      </p:pic>
      <p:cxnSp>
        <p:nvCxnSpPr>
          <p:cNvPr id="28" name="直接连接符 27"/>
          <p:cNvCxnSpPr/>
          <p:nvPr/>
        </p:nvCxnSpPr>
        <p:spPr>
          <a:xfrm>
            <a:off x="6096000" y="1100370"/>
            <a:ext cx="0" cy="5034280"/>
          </a:xfrm>
          <a:prstGeom prst="line">
            <a:avLst/>
          </a:prstGeom>
          <a:ln w="38100" cmpd="sng">
            <a:solidFill>
              <a:schemeClr val="accent1">
                <a:lumMod val="60000"/>
                <a:lumOff val="40000"/>
              </a:schemeClr>
            </a:solidFill>
            <a:prstDash val="solid"/>
          </a:ln>
        </p:spPr>
        <p:style>
          <a:lnRef idx="3">
            <a:schemeClr val="accent1"/>
          </a:lnRef>
          <a:fillRef idx="0">
            <a:schemeClr val="accent1"/>
          </a:fillRef>
          <a:effectRef idx="2">
            <a:schemeClr val="accent1"/>
          </a:effectRef>
          <a:fontRef idx="minor">
            <a:schemeClr val="tx1"/>
          </a:fontRef>
        </p:style>
      </p:cxnSp>
      <p:sp>
        <p:nvSpPr>
          <p:cNvPr id="34" name="文本框 33"/>
          <p:cNvSpPr txBox="1"/>
          <p:nvPr/>
        </p:nvSpPr>
        <p:spPr>
          <a:xfrm>
            <a:off x="2279650" y="1100455"/>
            <a:ext cx="2370455" cy="460375"/>
          </a:xfrm>
          <a:prstGeom prst="rect">
            <a:avLst/>
          </a:prstGeom>
          <a:noFill/>
        </p:spPr>
        <p:txBody>
          <a:bodyPr wrap="square" rtlCol="0" anchor="ctr" anchorCtr="0">
            <a:spAutoFit/>
          </a:bodyPr>
          <a:lstStyle/>
          <a:p>
            <a:pPr algn="ctr"/>
            <a:r>
              <a:rPr lang="zh-CN" altLang="en-US" sz="2400" b="1">
                <a:solidFill>
                  <a:schemeClr val="accent1">
                    <a:lumMod val="60000"/>
                    <a:lumOff val="40000"/>
                  </a:schemeClr>
                </a:solidFill>
                <a:latin typeface="微软雅黑" panose="020B0503020204020204" charset="-122"/>
                <a:ea typeface="微软雅黑" panose="020B0503020204020204" charset="-122"/>
              </a:rPr>
              <a:t>融资与成本分析</a:t>
            </a:r>
            <a:endParaRPr lang="zh-CN" altLang="en-US" sz="2400" b="1">
              <a:solidFill>
                <a:schemeClr val="accent1">
                  <a:lumMod val="60000"/>
                  <a:lumOff val="40000"/>
                </a:schemeClr>
              </a:solidFill>
              <a:latin typeface="微软雅黑" panose="020B0503020204020204" charset="-122"/>
              <a:ea typeface="微软雅黑" panose="020B0503020204020204" charset="-122"/>
            </a:endParaRPr>
          </a:p>
        </p:txBody>
      </p:sp>
      <p:sp>
        <p:nvSpPr>
          <p:cNvPr id="2" name="文本框 1"/>
          <p:cNvSpPr txBox="1"/>
          <p:nvPr/>
        </p:nvSpPr>
        <p:spPr>
          <a:xfrm>
            <a:off x="7541895" y="1099820"/>
            <a:ext cx="2370455" cy="460375"/>
          </a:xfrm>
          <a:prstGeom prst="rect">
            <a:avLst/>
          </a:prstGeom>
          <a:noFill/>
        </p:spPr>
        <p:txBody>
          <a:bodyPr wrap="square" rtlCol="0" anchor="ctr" anchorCtr="0">
            <a:spAutoFit/>
          </a:bodyPr>
          <a:lstStyle/>
          <a:p>
            <a:pPr algn="ctr"/>
            <a:r>
              <a:rPr lang="zh-CN" altLang="en-US" sz="2400" b="1">
                <a:solidFill>
                  <a:schemeClr val="accent1">
                    <a:lumMod val="60000"/>
                    <a:lumOff val="40000"/>
                  </a:schemeClr>
                </a:solidFill>
                <a:latin typeface="微软雅黑" panose="020B0503020204020204" charset="-122"/>
                <a:ea typeface="微软雅黑" panose="020B0503020204020204" charset="-122"/>
              </a:rPr>
              <a:t>收入来源占比</a:t>
            </a:r>
            <a:endParaRPr lang="zh-CN" altLang="en-US" sz="2400" b="1">
              <a:solidFill>
                <a:schemeClr val="accent1">
                  <a:lumMod val="60000"/>
                  <a:lumOff val="40000"/>
                </a:schemeClr>
              </a:solidFill>
              <a:latin typeface="微软雅黑" panose="020B0503020204020204" charset="-122"/>
              <a:ea typeface="微软雅黑" panose="020B0503020204020204" charset="-122"/>
            </a:endParaRPr>
          </a:p>
        </p:txBody>
      </p:sp>
      <p:graphicFrame>
        <p:nvGraphicFramePr>
          <p:cNvPr id="3" name="图表 2"/>
          <p:cNvGraphicFramePr/>
          <p:nvPr/>
        </p:nvGraphicFramePr>
        <p:xfrm>
          <a:off x="6366510" y="1902460"/>
          <a:ext cx="4960620" cy="3870325"/>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7" name="图表 6"/>
          <p:cNvGraphicFramePr/>
          <p:nvPr/>
        </p:nvGraphicFramePr>
        <p:xfrm>
          <a:off x="1042670" y="1979930"/>
          <a:ext cx="4782820" cy="3714750"/>
        </p:xfrm>
        <a:graphic>
          <a:graphicData uri="http://schemas.openxmlformats.org/drawingml/2006/chart">
            <c:chart xmlns:c="http://schemas.openxmlformats.org/drawingml/2006/chart" xmlns:r="http://schemas.openxmlformats.org/officeDocument/2006/relationships" r:id="rId2"/>
          </a:graphicData>
        </a:graphic>
      </p:graphicFrame>
      <p:sp>
        <p:nvSpPr>
          <p:cNvPr id="8" name="文本框 7"/>
          <p:cNvSpPr txBox="1"/>
          <p:nvPr/>
        </p:nvSpPr>
        <p:spPr>
          <a:xfrm>
            <a:off x="2799080" y="3438525"/>
            <a:ext cx="1267460" cy="737235"/>
          </a:xfrm>
          <a:prstGeom prst="rect">
            <a:avLst/>
          </a:prstGeom>
          <a:noFill/>
        </p:spPr>
        <p:txBody>
          <a:bodyPr wrap="square" rtlCol="0">
            <a:spAutoFit/>
          </a:bodyPr>
          <a:lstStyle/>
          <a:p>
            <a:r>
              <a:rPr lang="zh-CN" altLang="en-US" dirty="0"/>
              <a:t>起步融资：</a:t>
            </a:r>
            <a:endParaRPr lang="zh-CN" altLang="en-US" dirty="0"/>
          </a:p>
          <a:p>
            <a:r>
              <a:rPr lang="en-US" altLang="zh-CN" sz="2400"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40</a:t>
            </a:r>
            <a:r>
              <a:rPr lang="zh-CN" altLang="en-US" sz="2400"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rPr>
              <a:t>万</a:t>
            </a:r>
            <a:endParaRPr lang="zh-CN" altLang="en-US" sz="2400"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endParaRPr>
          </a:p>
        </p:txBody>
      </p:sp>
      <p:sp>
        <p:nvSpPr>
          <p:cNvPr id="9" name="圆角矩形 8"/>
          <p:cNvSpPr/>
          <p:nvPr/>
        </p:nvSpPr>
        <p:spPr>
          <a:xfrm>
            <a:off x="11057255" y="6483350"/>
            <a:ext cx="1134745" cy="374650"/>
          </a:xfrm>
          <a:prstGeom prst="roundRect">
            <a:avLst/>
          </a:prstGeom>
          <a:solidFill>
            <a:schemeClr val="accent3">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rgbClr val="FF0000"/>
                </a:solidFill>
                <a:latin typeface="楷体" panose="02010609060101010101" charset="-122"/>
                <a:ea typeface="楷体" panose="02010609060101010101" charset="-122"/>
                <a:sym typeface="+mn-ea"/>
              </a:rPr>
              <a:t>22/</a:t>
            </a:r>
            <a:r>
              <a:rPr lang="en-US" altLang="zh-CN" sz="2400" b="1">
                <a:solidFill>
                  <a:srgbClr val="FF0000"/>
                </a:solidFill>
                <a:latin typeface="楷体" panose="02010609060101010101" charset="-122"/>
                <a:ea typeface="楷体" panose="02010609060101010101" charset="-122"/>
                <a:sym typeface="+mn-ea"/>
              </a:rPr>
              <a:t>26</a:t>
            </a:r>
            <a:endParaRPr lang="en-US" altLang="zh-CN" sz="2400" b="1">
              <a:solidFill>
                <a:srgbClr val="FF0000"/>
              </a:solidFill>
              <a:latin typeface="楷体" panose="02010609060101010101" charset="-122"/>
              <a:ea typeface="楷体" panose="02010609060101010101" charset="-122"/>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4025" y="155322"/>
            <a:ext cx="2968625"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财务分析</a:t>
            </a:r>
            <a:r>
              <a:rPr lang="en-US" altLang="zh-CN" sz="4400" dirty="0">
                <a:effectLst/>
                <a:latin typeface="微软雅黑 Light" panose="020B0502040204020203" charset="-122"/>
                <a:ea typeface="微软雅黑 Light" panose="020B0502040204020203" charset="-122"/>
                <a:cs typeface="微软雅黑 Light" panose="020B0502040204020203" charset="-122"/>
                <a:sym typeface="+mn-lt"/>
              </a:rPr>
              <a:t>-2</a:t>
            </a:r>
            <a:endParaRPr lang="en-US" altLang="zh-CN" sz="440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5" name="直接连接符 4"/>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图片占位符 12" descr="D:\SOVO项目总文件\互联网+\大数据信息+\图片\科技风LOGO.png科技风LOGO"/>
          <p:cNvPicPr>
            <a:picLocks noChangeAspect="1"/>
          </p:cNvPicPr>
          <p:nvPr/>
        </p:nvPicPr>
        <p:blipFill>
          <a:blip r:embed="rId1"/>
          <a:srcRect/>
          <a:stretch>
            <a:fillRect/>
          </a:stretch>
        </p:blipFill>
        <p:spPr>
          <a:xfrm>
            <a:off x="11091545" y="0"/>
            <a:ext cx="1100455" cy="1100455"/>
          </a:xfrm>
          <a:prstGeom prst="rect">
            <a:avLst/>
          </a:prstGeom>
        </p:spPr>
      </p:pic>
      <p:pic>
        <p:nvPicPr>
          <p:cNvPr id="16" name="图片占位符 8" descr="D:\SOVO项目总文件\互联网+\大数据信息+\图片\搜索页.png搜索页"/>
          <p:cNvPicPr>
            <a:picLocks noGrp="1" noChangeAspect="1"/>
          </p:cNvPicPr>
          <p:nvPr/>
        </p:nvPicPr>
        <p:blipFill>
          <a:blip r:embed="rId2"/>
          <a:srcRect/>
          <a:stretch>
            <a:fillRect/>
          </a:stretch>
        </p:blipFill>
        <p:spPr>
          <a:xfrm>
            <a:off x="0" y="6271260"/>
            <a:ext cx="12029440" cy="493395"/>
          </a:xfrm>
          <a:prstGeom prst="rect">
            <a:avLst/>
          </a:prstGeom>
        </p:spPr>
      </p:pic>
      <p:sp>
        <p:nvSpPr>
          <p:cNvPr id="9" name="圆角矩形 8"/>
          <p:cNvSpPr/>
          <p:nvPr/>
        </p:nvSpPr>
        <p:spPr>
          <a:xfrm>
            <a:off x="11057255" y="6483350"/>
            <a:ext cx="1134745" cy="374650"/>
          </a:xfrm>
          <a:prstGeom prst="roundRect">
            <a:avLst/>
          </a:prstGeom>
          <a:solidFill>
            <a:schemeClr val="accent3">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rgbClr val="FF0000"/>
                </a:solidFill>
                <a:latin typeface="楷体" panose="02010609060101010101" charset="-122"/>
                <a:ea typeface="楷体" panose="02010609060101010101" charset="-122"/>
                <a:sym typeface="+mn-ea"/>
              </a:rPr>
              <a:t>23/</a:t>
            </a:r>
            <a:r>
              <a:rPr lang="en-US" altLang="zh-CN" sz="2400" b="1">
                <a:solidFill>
                  <a:srgbClr val="FF0000"/>
                </a:solidFill>
                <a:latin typeface="楷体" panose="02010609060101010101" charset="-122"/>
                <a:ea typeface="楷体" panose="02010609060101010101" charset="-122"/>
                <a:sym typeface="+mn-ea"/>
              </a:rPr>
              <a:t>26</a:t>
            </a:r>
            <a:endParaRPr lang="en-US" altLang="zh-CN" sz="2400" b="1">
              <a:solidFill>
                <a:srgbClr val="FF0000"/>
              </a:solidFill>
              <a:latin typeface="楷体" panose="02010609060101010101" charset="-122"/>
              <a:ea typeface="楷体" panose="02010609060101010101" charset="-122"/>
              <a:sym typeface="+mn-ea"/>
            </a:endParaRPr>
          </a:p>
        </p:txBody>
      </p:sp>
      <p:pic>
        <p:nvPicPr>
          <p:cNvPr id="6" name="图片 5" descr="财务发展"/>
          <p:cNvPicPr>
            <a:picLocks noChangeAspect="1"/>
          </p:cNvPicPr>
          <p:nvPr/>
        </p:nvPicPr>
        <p:blipFill>
          <a:blip r:embed="rId3"/>
          <a:srcRect l="4836" r="4836" b="6087"/>
          <a:stretch>
            <a:fillRect/>
          </a:stretch>
        </p:blipFill>
        <p:spPr>
          <a:xfrm>
            <a:off x="2160270" y="923925"/>
            <a:ext cx="7872095" cy="534606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4025" y="155322"/>
            <a:ext cx="241808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战略规划</a:t>
            </a:r>
            <a:endPar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5" name="直接连接符 4"/>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图片占位符 12" descr="D:\SOVO项目总文件\互联网+\大数据信息+\图片\科技风LOGO.png科技风LOGO"/>
          <p:cNvPicPr>
            <a:picLocks noChangeAspect="1"/>
          </p:cNvPicPr>
          <p:nvPr/>
        </p:nvPicPr>
        <p:blipFill>
          <a:blip r:embed="rId1"/>
          <a:srcRect/>
          <a:stretch>
            <a:fillRect/>
          </a:stretch>
        </p:blipFill>
        <p:spPr>
          <a:xfrm>
            <a:off x="11091545" y="0"/>
            <a:ext cx="1100455" cy="1100455"/>
          </a:xfrm>
          <a:prstGeom prst="rect">
            <a:avLst/>
          </a:prstGeom>
        </p:spPr>
      </p:pic>
      <p:pic>
        <p:nvPicPr>
          <p:cNvPr id="16" name="图片占位符 8" descr="D:\SOVO项目总文件\互联网+\大数据信息+\图片\搜索页.png搜索页"/>
          <p:cNvPicPr>
            <a:picLocks noGrp="1" noChangeAspect="1"/>
          </p:cNvPicPr>
          <p:nvPr/>
        </p:nvPicPr>
        <p:blipFill>
          <a:blip r:embed="rId2"/>
          <a:srcRect/>
          <a:stretch>
            <a:fillRect/>
          </a:stretch>
        </p:blipFill>
        <p:spPr>
          <a:xfrm>
            <a:off x="0" y="6271260"/>
            <a:ext cx="12029440" cy="493395"/>
          </a:xfrm>
          <a:prstGeom prst="rect">
            <a:avLst/>
          </a:prstGeom>
        </p:spPr>
      </p:pic>
      <p:sp>
        <p:nvSpPr>
          <p:cNvPr id="29" name="圆角矩形 28"/>
          <p:cNvSpPr/>
          <p:nvPr/>
        </p:nvSpPr>
        <p:spPr>
          <a:xfrm>
            <a:off x="11057255" y="6483350"/>
            <a:ext cx="1134745" cy="37465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a:solidFill>
                  <a:srgbClr val="FF0000"/>
                </a:solidFill>
                <a:latin typeface="宋体" panose="02010600030101010101" pitchFamily="2" charset="-122"/>
                <a:ea typeface="宋体" panose="02010600030101010101" pitchFamily="2" charset="-122"/>
                <a:sym typeface="+mn-ea"/>
                <a:hlinkClick r:id="rId3" action="ppaction://hlinksldjump"/>
              </a:rPr>
              <a:t>返回目录</a:t>
            </a:r>
            <a:endParaRPr lang="zh-CN" altLang="en-US">
              <a:solidFill>
                <a:srgbClr val="FF0000"/>
              </a:solidFill>
              <a:latin typeface="宋体" panose="02010600030101010101" pitchFamily="2" charset="-122"/>
              <a:ea typeface="宋体" panose="02010600030101010101" pitchFamily="2" charset="-122"/>
              <a:sym typeface="+mn-ea"/>
              <a:hlinkClick r:id="rId3" action="ppaction://hlinksldjump"/>
            </a:endParaRPr>
          </a:p>
        </p:txBody>
      </p:sp>
      <p:sp>
        <p:nvSpPr>
          <p:cNvPr id="13" name="任意多边形 12"/>
          <p:cNvSpPr/>
          <p:nvPr/>
        </p:nvSpPr>
        <p:spPr>
          <a:xfrm>
            <a:off x="1121532" y="1564918"/>
            <a:ext cx="2009076" cy="930604"/>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solidFill>
            <a:schemeClr val="accent1">
              <a:lumMod val="20000"/>
              <a:lumOff val="80000"/>
            </a:schemeClr>
          </a:solidFill>
          <a:ln>
            <a:noFill/>
          </a:ln>
          <a:effectLst>
            <a:outerShdw blurRad="762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540000" tIns="0" rIns="252000" bIns="0" anchor="ctr">
            <a:normAutofit/>
            <a:scene3d>
              <a:camera prst="orthographicFront"/>
              <a:lightRig rig="harsh" dir="t"/>
            </a:scene3d>
            <a:sp3d extrusionH="57150" prstMaterial="matte">
              <a:bevelT w="63500" h="12700" prst="angle"/>
              <a:contourClr>
                <a:schemeClr val="bg1">
                  <a:lumMod val="65000"/>
                </a:schemeClr>
              </a:contourClr>
            </a:sp3d>
          </a:bodyPr>
          <a:lstStyle/>
          <a:p>
            <a:pPr algn="ctr">
              <a:lnSpc>
                <a:spcPct val="130000"/>
              </a:lnSpc>
              <a:spcAft>
                <a:spcPts val="600"/>
              </a:spcAft>
              <a:defRPr/>
            </a:pPr>
            <a:r>
              <a:rPr lang="zh-CN" altLang="en-US" sz="2800" b="1">
                <a:solidFill>
                  <a:schemeClr val="accent3"/>
                </a:solidFill>
                <a:effectLst/>
                <a:latin typeface="微软雅黑" panose="020B0503020204020204" charset="-122"/>
                <a:ea typeface="微软雅黑" panose="020B0503020204020204" charset="-122"/>
              </a:rPr>
              <a:t>初期</a:t>
            </a:r>
            <a:endParaRPr lang="zh-CN" altLang="en-US" sz="2800" b="1" dirty="0">
              <a:solidFill>
                <a:schemeClr val="accent3"/>
              </a:solidFill>
              <a:effectLst/>
              <a:latin typeface="微软雅黑" panose="020B0503020204020204" charset="-122"/>
              <a:ea typeface="微软雅黑" panose="020B0503020204020204" charset="-122"/>
            </a:endParaRPr>
          </a:p>
        </p:txBody>
      </p:sp>
      <p:sp>
        <p:nvSpPr>
          <p:cNvPr id="14" name="椭圆 13"/>
          <p:cNvSpPr/>
          <p:nvPr/>
        </p:nvSpPr>
        <p:spPr>
          <a:xfrm>
            <a:off x="1126600" y="1737252"/>
            <a:ext cx="546971" cy="548897"/>
          </a:xfrm>
          <a:prstGeom prst="ellipse">
            <a:avLst/>
          </a:prstGeom>
          <a:solidFill>
            <a:srgbClr val="85CDA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130000"/>
              </a:lnSpc>
              <a:spcAft>
                <a:spcPts val="600"/>
              </a:spcAft>
              <a:defRPr/>
            </a:pPr>
            <a:r>
              <a:rPr lang="en-US" altLang="zh-CN" sz="2000" b="1" dirty="0">
                <a:solidFill>
                  <a:schemeClr val="bg1"/>
                </a:solidFill>
                <a:latin typeface="黑体" panose="02010609060101010101" charset="-122"/>
                <a:ea typeface="黑体" panose="02010609060101010101" charset="-122"/>
                <a:cs typeface="Times New Roman" panose="02020603050405020304" charset="0"/>
              </a:rPr>
              <a:t>01</a:t>
            </a:r>
            <a:endParaRPr lang="en-US" altLang="zh-CN" sz="2000" b="1" dirty="0">
              <a:solidFill>
                <a:schemeClr val="bg1"/>
              </a:solidFill>
              <a:latin typeface="黑体" panose="02010609060101010101" charset="-122"/>
              <a:ea typeface="黑体" panose="02010609060101010101" charset="-122"/>
              <a:cs typeface="Times New Roman" panose="02020603050405020304" charset="0"/>
            </a:endParaRPr>
          </a:p>
        </p:txBody>
      </p:sp>
      <p:sp>
        <p:nvSpPr>
          <p:cNvPr id="17" name="任意多边形 16"/>
          <p:cNvSpPr/>
          <p:nvPr/>
        </p:nvSpPr>
        <p:spPr>
          <a:xfrm>
            <a:off x="3844598" y="1564918"/>
            <a:ext cx="2007469" cy="930604"/>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solidFill>
            <a:schemeClr val="accent1">
              <a:lumMod val="40000"/>
              <a:lumOff val="60000"/>
            </a:schemeClr>
          </a:solidFill>
          <a:ln>
            <a:noFill/>
          </a:ln>
          <a:effectLst>
            <a:outerShdw blurRad="762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540000" tIns="0" rIns="252000" bIns="0" numCol="1" spcCol="0" rtlCol="0" fromWordArt="0" anchor="ctr" anchorCtr="0" forceAA="0" compatLnSpc="1">
            <a:normAutofit/>
            <a:scene3d>
              <a:camera prst="orthographicFront"/>
              <a:lightRig rig="harsh" dir="t"/>
            </a:scene3d>
            <a:sp3d extrusionH="57150" prstMaterial="matte">
              <a:bevelT w="63500" h="12700" prst="angle"/>
              <a:contourClr>
                <a:schemeClr val="bg1">
                  <a:lumMod val="65000"/>
                </a:schemeClr>
              </a:contourClr>
            </a:sp3d>
          </a:bodyPr>
          <a:lstStyle/>
          <a:p>
            <a:pPr lvl="0" algn="ctr">
              <a:lnSpc>
                <a:spcPct val="130000"/>
              </a:lnSpc>
              <a:spcAft>
                <a:spcPts val="600"/>
              </a:spcAft>
              <a:buClrTx/>
              <a:buSzTx/>
              <a:buFontTx/>
              <a:defRPr/>
            </a:pPr>
            <a:r>
              <a:rPr lang="zh-CN" altLang="en-US" sz="2800" b="1">
                <a:solidFill>
                  <a:schemeClr val="accent3"/>
                </a:solidFill>
                <a:effectLst/>
                <a:latin typeface="微软雅黑" panose="020B0503020204020204" charset="-122"/>
                <a:ea typeface="微软雅黑" panose="020B0503020204020204" charset="-122"/>
                <a:sym typeface="+mn-ea"/>
              </a:rPr>
              <a:t>中期</a:t>
            </a:r>
            <a:endParaRPr lang="zh-CN" altLang="en-US" sz="2800" b="1">
              <a:solidFill>
                <a:schemeClr val="accent3"/>
              </a:solidFill>
              <a:effectLst/>
              <a:latin typeface="微软雅黑" panose="020B0503020204020204" charset="-122"/>
              <a:ea typeface="微软雅黑" panose="020B0503020204020204" charset="-122"/>
              <a:sym typeface="+mn-ea"/>
            </a:endParaRPr>
          </a:p>
        </p:txBody>
      </p:sp>
      <p:sp>
        <p:nvSpPr>
          <p:cNvPr id="18" name="椭圆 17"/>
          <p:cNvSpPr/>
          <p:nvPr/>
        </p:nvSpPr>
        <p:spPr>
          <a:xfrm>
            <a:off x="3824468" y="1737252"/>
            <a:ext cx="546971" cy="548897"/>
          </a:xfrm>
          <a:prstGeom prst="ellipse">
            <a:avLst/>
          </a:prstGeom>
          <a:solidFill>
            <a:srgbClr val="85CDA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lnSpc>
                <a:spcPct val="130000"/>
              </a:lnSpc>
              <a:spcAft>
                <a:spcPts val="600"/>
              </a:spcAft>
              <a:buClrTx/>
              <a:buSzTx/>
              <a:buFontTx/>
              <a:defRPr/>
            </a:pPr>
            <a:r>
              <a:rPr lang="en-US" altLang="zh-CN" sz="2000" b="1" dirty="0">
                <a:solidFill>
                  <a:schemeClr val="bg1"/>
                </a:solidFill>
                <a:latin typeface="黑体" panose="02010609060101010101" charset="-122"/>
                <a:ea typeface="黑体" panose="02010609060101010101" charset="-122"/>
                <a:cs typeface="Times New Roman" panose="02020603050405020304" charset="0"/>
                <a:sym typeface="+mn-ea"/>
              </a:rPr>
              <a:t>02</a:t>
            </a:r>
            <a:endParaRPr lang="en-US" altLang="zh-CN" sz="2000" b="1" dirty="0">
              <a:solidFill>
                <a:schemeClr val="bg1"/>
              </a:solidFill>
              <a:latin typeface="黑体" panose="02010609060101010101" charset="-122"/>
              <a:ea typeface="黑体" panose="02010609060101010101" charset="-122"/>
              <a:cs typeface="Times New Roman" panose="02020603050405020304" charset="0"/>
              <a:sym typeface="+mn-ea"/>
            </a:endParaRPr>
          </a:p>
        </p:txBody>
      </p:sp>
      <p:sp>
        <p:nvSpPr>
          <p:cNvPr id="19" name="任意多边形 18"/>
          <p:cNvSpPr/>
          <p:nvPr/>
        </p:nvSpPr>
        <p:spPr>
          <a:xfrm>
            <a:off x="6585742" y="1564918"/>
            <a:ext cx="2007468" cy="930604"/>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solidFill>
            <a:schemeClr val="accent1">
              <a:lumMod val="60000"/>
              <a:lumOff val="40000"/>
            </a:schemeClr>
          </a:solidFill>
          <a:ln>
            <a:noFill/>
          </a:ln>
          <a:effectLst>
            <a:outerShdw blurRad="762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540000" tIns="0" rIns="252000" bIns="0" numCol="1" spcCol="0" rtlCol="0" fromWordArt="0" anchor="ctr" anchorCtr="0" forceAA="0" compatLnSpc="1">
            <a:normAutofit/>
            <a:scene3d>
              <a:camera prst="orthographicFront"/>
              <a:lightRig rig="harsh" dir="t"/>
            </a:scene3d>
            <a:sp3d extrusionH="57150" prstMaterial="matte">
              <a:bevelT w="63500" h="12700" prst="angle"/>
              <a:contourClr>
                <a:schemeClr val="bg1">
                  <a:lumMod val="65000"/>
                </a:schemeClr>
              </a:contourClr>
            </a:sp3d>
          </a:bodyPr>
          <a:lstStyle/>
          <a:p>
            <a:pPr lvl="0" algn="ctr">
              <a:lnSpc>
                <a:spcPct val="130000"/>
              </a:lnSpc>
              <a:spcAft>
                <a:spcPts val="600"/>
              </a:spcAft>
              <a:buClrTx/>
              <a:buSzTx/>
              <a:buFontTx/>
              <a:defRPr/>
            </a:pPr>
            <a:r>
              <a:rPr lang="zh-CN" altLang="en-US" sz="2800" b="1">
                <a:solidFill>
                  <a:schemeClr val="accent3"/>
                </a:solidFill>
                <a:effectLst/>
                <a:latin typeface="微软雅黑" panose="020B0503020204020204" charset="-122"/>
                <a:ea typeface="微软雅黑" panose="020B0503020204020204" charset="-122"/>
                <a:sym typeface="+mn-ea"/>
              </a:rPr>
              <a:t>商业化</a:t>
            </a:r>
            <a:endParaRPr lang="zh-CN" altLang="en-US" sz="2800" b="1">
              <a:solidFill>
                <a:schemeClr val="accent3"/>
              </a:solidFill>
              <a:effectLst/>
              <a:latin typeface="微软雅黑" panose="020B0503020204020204" charset="-122"/>
              <a:ea typeface="微软雅黑" panose="020B0503020204020204" charset="-122"/>
              <a:sym typeface="+mn-ea"/>
            </a:endParaRPr>
          </a:p>
        </p:txBody>
      </p:sp>
      <p:sp>
        <p:nvSpPr>
          <p:cNvPr id="20" name="椭圆 19"/>
          <p:cNvSpPr/>
          <p:nvPr/>
        </p:nvSpPr>
        <p:spPr>
          <a:xfrm>
            <a:off x="6565612" y="1737252"/>
            <a:ext cx="546971" cy="548897"/>
          </a:xfrm>
          <a:prstGeom prst="ellipse">
            <a:avLst/>
          </a:prstGeom>
          <a:solidFill>
            <a:srgbClr val="85CDA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lnSpc>
                <a:spcPct val="130000"/>
              </a:lnSpc>
              <a:spcAft>
                <a:spcPts val="600"/>
              </a:spcAft>
              <a:buClrTx/>
              <a:buSzTx/>
              <a:buFontTx/>
              <a:defRPr/>
            </a:pPr>
            <a:r>
              <a:rPr lang="en-US" altLang="zh-CN" sz="2000" b="1" dirty="0">
                <a:solidFill>
                  <a:schemeClr val="bg1"/>
                </a:solidFill>
                <a:latin typeface="黑体" panose="02010609060101010101" charset="-122"/>
                <a:ea typeface="黑体" panose="02010609060101010101" charset="-122"/>
                <a:cs typeface="Times New Roman" panose="02020603050405020304" charset="0"/>
                <a:sym typeface="+mn-ea"/>
              </a:rPr>
              <a:t>03</a:t>
            </a:r>
            <a:endParaRPr lang="en-US" altLang="zh-CN" sz="2000" b="1" dirty="0">
              <a:solidFill>
                <a:schemeClr val="bg1"/>
              </a:solidFill>
              <a:latin typeface="黑体" panose="02010609060101010101" charset="-122"/>
              <a:ea typeface="黑体" panose="02010609060101010101" charset="-122"/>
              <a:cs typeface="Times New Roman" panose="02020603050405020304" charset="0"/>
              <a:sym typeface="+mn-ea"/>
            </a:endParaRPr>
          </a:p>
        </p:txBody>
      </p:sp>
      <p:sp>
        <p:nvSpPr>
          <p:cNvPr id="21" name="任意多边形 20"/>
          <p:cNvSpPr/>
          <p:nvPr/>
        </p:nvSpPr>
        <p:spPr>
          <a:xfrm>
            <a:off x="9327519" y="1564918"/>
            <a:ext cx="2009076" cy="930604"/>
          </a:xfrm>
          <a:custGeom>
            <a:avLst/>
            <a:gdLst>
              <a:gd name="connsiteX0" fmla="*/ 0 w 1674206"/>
              <a:gd name="connsiteY0" fmla="*/ 0 h 775493"/>
              <a:gd name="connsiteX1" fmla="*/ 1240155 w 1674206"/>
              <a:gd name="connsiteY1" fmla="*/ 0 h 775493"/>
              <a:gd name="connsiteX2" fmla="*/ 1674206 w 1674206"/>
              <a:gd name="connsiteY2" fmla="*/ 387747 h 775493"/>
              <a:gd name="connsiteX3" fmla="*/ 1240155 w 1674206"/>
              <a:gd name="connsiteY3" fmla="*/ 775493 h 775493"/>
              <a:gd name="connsiteX4" fmla="*/ 0 w 1674206"/>
              <a:gd name="connsiteY4" fmla="*/ 775493 h 775493"/>
              <a:gd name="connsiteX5" fmla="*/ 434051 w 1674206"/>
              <a:gd name="connsiteY5" fmla="*/ 387747 h 775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4206" h="775493">
                <a:moveTo>
                  <a:pt x="0" y="0"/>
                </a:moveTo>
                <a:lnTo>
                  <a:pt x="1240155" y="0"/>
                </a:lnTo>
                <a:lnTo>
                  <a:pt x="1674206" y="387747"/>
                </a:lnTo>
                <a:lnTo>
                  <a:pt x="1240155" y="775493"/>
                </a:lnTo>
                <a:lnTo>
                  <a:pt x="0" y="775493"/>
                </a:lnTo>
                <a:lnTo>
                  <a:pt x="434051" y="387747"/>
                </a:lnTo>
                <a:close/>
              </a:path>
            </a:pathLst>
          </a:custGeom>
          <a:solidFill>
            <a:srgbClr val="D8090F"/>
          </a:solidFill>
          <a:ln>
            <a:noFill/>
          </a:ln>
          <a:effectLst>
            <a:outerShdw blurRad="762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540000" tIns="0" rIns="252000" bIns="0" numCol="1" spcCol="0" rtlCol="0" fromWordArt="0" anchor="ctr" anchorCtr="0" forceAA="0" compatLnSpc="1">
            <a:normAutofit/>
            <a:scene3d>
              <a:camera prst="orthographicFront"/>
              <a:lightRig rig="harsh" dir="t"/>
            </a:scene3d>
            <a:sp3d extrusionH="57150" prstMaterial="matte">
              <a:bevelT w="63500" h="12700" prst="angle"/>
              <a:contourClr>
                <a:schemeClr val="bg1">
                  <a:lumMod val="65000"/>
                </a:schemeClr>
              </a:contourClr>
            </a:sp3d>
          </a:bodyPr>
          <a:lstStyle/>
          <a:p>
            <a:pPr lvl="0" algn="ctr">
              <a:lnSpc>
                <a:spcPct val="130000"/>
              </a:lnSpc>
              <a:spcAft>
                <a:spcPts val="600"/>
              </a:spcAft>
              <a:buClrTx/>
              <a:buSzTx/>
              <a:buFontTx/>
              <a:defRPr/>
            </a:pPr>
            <a:r>
              <a:rPr lang="zh-CN" altLang="en-US" sz="2800" b="1">
                <a:solidFill>
                  <a:schemeClr val="accent3"/>
                </a:solidFill>
                <a:effectLst/>
                <a:latin typeface="微软雅黑" panose="020B0503020204020204" charset="-122"/>
                <a:ea typeface="微软雅黑" panose="020B0503020204020204" charset="-122"/>
                <a:sym typeface="+mn-ea"/>
              </a:rPr>
              <a:t>未来</a:t>
            </a:r>
            <a:endParaRPr lang="zh-CN" altLang="en-US" sz="2800" b="1">
              <a:solidFill>
                <a:schemeClr val="accent3"/>
              </a:solidFill>
              <a:effectLst/>
              <a:latin typeface="微软雅黑" panose="020B0503020204020204" charset="-122"/>
              <a:ea typeface="微软雅黑" panose="020B0503020204020204" charset="-122"/>
              <a:sym typeface="+mn-ea"/>
            </a:endParaRPr>
          </a:p>
        </p:txBody>
      </p:sp>
      <p:sp>
        <p:nvSpPr>
          <p:cNvPr id="22" name="椭圆 21"/>
          <p:cNvSpPr/>
          <p:nvPr/>
        </p:nvSpPr>
        <p:spPr>
          <a:xfrm>
            <a:off x="9327519" y="1755772"/>
            <a:ext cx="548897" cy="548897"/>
          </a:xfrm>
          <a:prstGeom prst="ellipse">
            <a:avLst/>
          </a:prstGeom>
          <a:solidFill>
            <a:srgbClr val="85CDA0"/>
          </a:solidFill>
          <a:ln w="254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Autofit/>
          </a:bodyPr>
          <a:lstStyle/>
          <a:p>
            <a:pPr lvl="0" algn="ctr">
              <a:lnSpc>
                <a:spcPct val="130000"/>
              </a:lnSpc>
              <a:spcAft>
                <a:spcPts val="600"/>
              </a:spcAft>
              <a:buClrTx/>
              <a:buSzTx/>
              <a:buFontTx/>
              <a:defRPr/>
            </a:pPr>
            <a:r>
              <a:rPr lang="en-US" altLang="zh-CN" sz="2000" b="1" dirty="0">
                <a:solidFill>
                  <a:schemeClr val="bg1"/>
                </a:solidFill>
                <a:latin typeface="黑体" panose="02010609060101010101" charset="-122"/>
                <a:ea typeface="黑体" panose="02010609060101010101" charset="-122"/>
                <a:cs typeface="Times New Roman" panose="02020603050405020304" charset="0"/>
                <a:sym typeface="+mn-ea"/>
              </a:rPr>
              <a:t>04</a:t>
            </a:r>
            <a:endParaRPr lang="en-US" altLang="zh-CN" sz="2000" b="1" dirty="0">
              <a:solidFill>
                <a:schemeClr val="bg1"/>
              </a:solidFill>
              <a:latin typeface="黑体" panose="02010609060101010101" charset="-122"/>
              <a:ea typeface="黑体" panose="02010609060101010101" charset="-122"/>
              <a:cs typeface="Times New Roman" panose="02020603050405020304" charset="0"/>
              <a:sym typeface="+mn-ea"/>
            </a:endParaRPr>
          </a:p>
        </p:txBody>
      </p:sp>
      <p:sp>
        <p:nvSpPr>
          <p:cNvPr id="23" name="文本框 22"/>
          <p:cNvSpPr txBox="1">
            <a:spLocks noChangeArrowheads="1"/>
          </p:cNvSpPr>
          <p:nvPr/>
        </p:nvSpPr>
        <p:spPr bwMode="auto">
          <a:xfrm>
            <a:off x="923290" y="2495550"/>
            <a:ext cx="2405380" cy="36830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p>
            <a:pPr lvl="0" algn="ctr">
              <a:buClrTx/>
              <a:buSzTx/>
              <a:buFontTx/>
            </a:pPr>
            <a:r>
              <a:rPr lang="en-US" altLang="zh-CN" b="1" dirty="0">
                <a:solidFill>
                  <a:srgbClr val="00B0F0"/>
                </a:solidFill>
                <a:latin typeface="微软雅黑" panose="020B0503020204020204" charset="-122"/>
                <a:ea typeface="微软雅黑" panose="020B0503020204020204" charset="-122"/>
                <a:cs typeface="+mn-ea"/>
                <a:sym typeface="微软雅黑" panose="020B0503020204020204" charset="-122"/>
              </a:rPr>
              <a:t>2021/1-2021/11</a:t>
            </a:r>
            <a:endParaRPr lang="en-US" altLang="zh-CN" b="1" dirty="0">
              <a:solidFill>
                <a:srgbClr val="00B0F0"/>
              </a:solidFill>
              <a:latin typeface="微软雅黑" panose="020B0503020204020204" charset="-122"/>
              <a:ea typeface="微软雅黑" panose="020B0503020204020204" charset="-122"/>
              <a:cs typeface="+mn-ea"/>
              <a:sym typeface="微软雅黑" panose="020B0503020204020204" charset="-122"/>
            </a:endParaRPr>
          </a:p>
        </p:txBody>
      </p:sp>
      <p:sp>
        <p:nvSpPr>
          <p:cNvPr id="24" name="文本框 23"/>
          <p:cNvSpPr txBox="1">
            <a:spLocks noChangeArrowheads="1"/>
          </p:cNvSpPr>
          <p:nvPr/>
        </p:nvSpPr>
        <p:spPr bwMode="auto">
          <a:xfrm>
            <a:off x="3645535" y="2495550"/>
            <a:ext cx="2405380" cy="36830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p>
            <a:pPr lvl="0" algn="ctr">
              <a:buClrTx/>
              <a:buSzTx/>
              <a:buFontTx/>
            </a:pPr>
            <a:r>
              <a:rPr lang="en-US" altLang="zh-CN" b="1" dirty="0">
                <a:solidFill>
                  <a:srgbClr val="00B0F0"/>
                </a:solidFill>
                <a:latin typeface="微软雅黑" panose="020B0503020204020204" charset="-122"/>
                <a:ea typeface="微软雅黑" panose="020B0503020204020204" charset="-122"/>
                <a:cs typeface="+mn-ea"/>
                <a:sym typeface="微软雅黑" panose="020B0503020204020204" charset="-122"/>
              </a:rPr>
              <a:t>2021/12-2022/11</a:t>
            </a:r>
            <a:endParaRPr lang="en-US" altLang="zh-CN" b="1" dirty="0">
              <a:solidFill>
                <a:srgbClr val="00B0F0"/>
              </a:solidFill>
              <a:latin typeface="微软雅黑" panose="020B0503020204020204" charset="-122"/>
              <a:ea typeface="微软雅黑" panose="020B0503020204020204" charset="-122"/>
              <a:cs typeface="+mn-ea"/>
              <a:sym typeface="微软雅黑" panose="020B0503020204020204" charset="-122"/>
            </a:endParaRPr>
          </a:p>
        </p:txBody>
      </p:sp>
      <p:sp>
        <p:nvSpPr>
          <p:cNvPr id="26" name="文本框 25"/>
          <p:cNvSpPr txBox="1">
            <a:spLocks noChangeArrowheads="1"/>
          </p:cNvSpPr>
          <p:nvPr/>
        </p:nvSpPr>
        <p:spPr bwMode="auto">
          <a:xfrm>
            <a:off x="6367780" y="2495550"/>
            <a:ext cx="2405380" cy="368300"/>
          </a:xfrm>
          <a:prstGeom prst="rect">
            <a:avLst/>
          </a:prstGeom>
          <a:noFill/>
          <a:ln>
            <a:noFill/>
          </a:ln>
          <a:extLst>
            <a:ext uri="{909E8E84-426E-40DD-AFC4-6F175D3DCCD1}">
              <a14:hiddenFill xmlns:a14="http://schemas.microsoft.com/office/drawing/2010/main">
                <a:solidFill>
                  <a:srgbClr val="FFFFFF"/>
                </a:solidFill>
              </a14:hiddenFill>
            </a:ext>
          </a:extLst>
        </p:spPr>
        <p:txBody>
          <a:bodyPr wrap="square">
            <a:spAutoFit/>
          </a:bodyPr>
          <a:lstStyle/>
          <a:p>
            <a:pPr lvl="0" algn="ctr">
              <a:buClrTx/>
              <a:buSzTx/>
              <a:buFontTx/>
            </a:pPr>
            <a:r>
              <a:rPr lang="en-US" altLang="zh-CN" b="1" dirty="0">
                <a:solidFill>
                  <a:srgbClr val="00B0F0"/>
                </a:solidFill>
                <a:latin typeface="微软雅黑" panose="020B0503020204020204" charset="-122"/>
                <a:ea typeface="微软雅黑" panose="020B0503020204020204" charset="-122"/>
                <a:cs typeface="+mn-ea"/>
                <a:sym typeface="微软雅黑" panose="020B0503020204020204" charset="-122"/>
              </a:rPr>
              <a:t>2022/12-2024/2</a:t>
            </a:r>
            <a:endParaRPr lang="en-US" altLang="zh-CN" b="1" dirty="0">
              <a:solidFill>
                <a:srgbClr val="00B0F0"/>
              </a:solidFill>
              <a:latin typeface="微软雅黑" panose="020B0503020204020204" charset="-122"/>
              <a:ea typeface="微软雅黑" panose="020B0503020204020204" charset="-122"/>
              <a:cs typeface="+mn-ea"/>
              <a:sym typeface="微软雅黑" panose="020B0503020204020204" charset="-122"/>
            </a:endParaRPr>
          </a:p>
        </p:txBody>
      </p:sp>
      <p:sp>
        <p:nvSpPr>
          <p:cNvPr id="32" name="文本框 31"/>
          <p:cNvSpPr txBox="1">
            <a:spLocks noChangeArrowheads="1"/>
          </p:cNvSpPr>
          <p:nvPr/>
        </p:nvSpPr>
        <p:spPr bwMode="auto">
          <a:xfrm>
            <a:off x="9128125" y="2495550"/>
            <a:ext cx="24053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b="1" dirty="0">
                <a:solidFill>
                  <a:srgbClr val="00B0F0"/>
                </a:solidFill>
                <a:latin typeface="微软雅黑" panose="020B0503020204020204" charset="-122"/>
                <a:ea typeface="微软雅黑" panose="020B0503020204020204" charset="-122"/>
                <a:cs typeface="+mn-ea"/>
                <a:sym typeface="微软雅黑" panose="020B0503020204020204" charset="-122"/>
              </a:rPr>
              <a:t>2024/3-future</a:t>
            </a:r>
            <a:endParaRPr lang="en-US" altLang="zh-CN" b="1" dirty="0">
              <a:solidFill>
                <a:srgbClr val="00B0F0"/>
              </a:solidFill>
              <a:latin typeface="微软雅黑" panose="020B0503020204020204" charset="-122"/>
              <a:ea typeface="微软雅黑" panose="020B0503020204020204" charset="-122"/>
              <a:cs typeface="+mn-ea"/>
              <a:sym typeface="微软雅黑" panose="020B0503020204020204" charset="-122"/>
            </a:endParaRPr>
          </a:p>
        </p:txBody>
      </p:sp>
      <p:sp>
        <p:nvSpPr>
          <p:cNvPr id="33" name="文本框 32"/>
          <p:cNvSpPr txBox="1"/>
          <p:nvPr/>
        </p:nvSpPr>
        <p:spPr>
          <a:xfrm>
            <a:off x="1097915" y="2904490"/>
            <a:ext cx="2010410" cy="3230245"/>
          </a:xfrm>
          <a:prstGeom prst="rect">
            <a:avLst/>
          </a:prstGeom>
          <a:noFill/>
        </p:spPr>
        <p:txBody>
          <a:bodyPr wrap="square" rtlCol="0">
            <a:spAutoFit/>
          </a:bodyPr>
          <a:lstStyle/>
          <a:p>
            <a:pPr algn="just"/>
            <a:r>
              <a:rPr lang="zh-CN" altLang="en-US" sz="1600">
                <a:latin typeface="楷体" panose="02010609060101010101" charset="-122"/>
                <a:ea typeface="楷体" panose="02010609060101010101" charset="-122"/>
              </a:rPr>
              <a:t>大力进行线上推荐、广告</a:t>
            </a:r>
            <a:r>
              <a:rPr lang="zh-CN" altLang="en-US" sz="2000" b="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rPr>
              <a:t>宣传</a:t>
            </a:r>
            <a:r>
              <a:rPr lang="zh-CN" altLang="en-US" sz="1600">
                <a:latin typeface="楷体" panose="02010609060101010101" charset="-122"/>
                <a:ea typeface="楷体" panose="02010609060101010101" charset="-122"/>
              </a:rPr>
              <a:t>，可通过各种自媒体平台、社交平台进行品牌宣传。同时进行大数据信息行业相关市场内部进行宣传，主打信息数据类企业</a:t>
            </a:r>
            <a:r>
              <a:rPr lang="zh-CN" altLang="en-US" sz="2000" b="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rPr>
              <a:t>专项服务</a:t>
            </a:r>
            <a:r>
              <a:rPr lang="zh-CN" altLang="en-US" sz="1600">
                <a:latin typeface="楷体" panose="02010609060101010101" charset="-122"/>
                <a:ea typeface="楷体" panose="02010609060101010101" charset="-122"/>
              </a:rPr>
              <a:t>。与相关商业合作方进行洽谈，</a:t>
            </a:r>
            <a:r>
              <a:rPr lang="zh-CN" altLang="en-US" sz="2000" b="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rPr>
              <a:t>广投标</a:t>
            </a:r>
            <a:r>
              <a:rPr lang="zh-CN" altLang="en-US" sz="1600">
                <a:latin typeface="楷体" panose="02010609060101010101" charset="-122"/>
                <a:ea typeface="楷体" panose="02010609060101010101" charset="-122"/>
              </a:rPr>
              <a:t>重互利共享。</a:t>
            </a:r>
            <a:endParaRPr lang="zh-CN" altLang="en-US" sz="1600">
              <a:latin typeface="楷体" panose="02010609060101010101" charset="-122"/>
              <a:ea typeface="楷体" panose="02010609060101010101" charset="-122"/>
            </a:endParaRPr>
          </a:p>
        </p:txBody>
      </p:sp>
      <p:sp>
        <p:nvSpPr>
          <p:cNvPr id="34" name="文本框 33"/>
          <p:cNvSpPr txBox="1"/>
          <p:nvPr/>
        </p:nvSpPr>
        <p:spPr>
          <a:xfrm>
            <a:off x="3844290" y="2910205"/>
            <a:ext cx="2010410" cy="3446145"/>
          </a:xfrm>
          <a:prstGeom prst="rect">
            <a:avLst/>
          </a:prstGeom>
          <a:noFill/>
        </p:spPr>
        <p:txBody>
          <a:bodyPr wrap="square" rtlCol="0">
            <a:spAutoFit/>
          </a:bodyPr>
          <a:lstStyle/>
          <a:p>
            <a:pPr lvl="0" algn="just">
              <a:buClrTx/>
              <a:buSzTx/>
              <a:buFontTx/>
            </a:pPr>
            <a:r>
              <a:rPr lang="zh-CN" altLang="en-US" sz="1600">
                <a:latin typeface="楷体" panose="02010609060101010101" charset="-122"/>
                <a:ea typeface="楷体" panose="02010609060101010101" charset="-122"/>
                <a:sym typeface="+mn-ea"/>
              </a:rPr>
              <a:t>在致力于平台的边开发边商业化的同时，</a:t>
            </a:r>
            <a:r>
              <a:rPr lang="zh-CN" altLang="en-US" sz="2000" b="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不断优化</a:t>
            </a:r>
            <a:r>
              <a:rPr lang="zh-CN" altLang="en-US" sz="1600">
                <a:latin typeface="楷体" panose="02010609060101010101" charset="-122"/>
                <a:ea typeface="楷体" panose="02010609060101010101" charset="-122"/>
                <a:sym typeface="+mn-ea"/>
              </a:rPr>
              <a:t>平台功能与使用体验，致力于满足群众需求。积极与各中小</a:t>
            </a:r>
            <a:r>
              <a:rPr lang="en-US" altLang="zh-CN" sz="1600">
                <a:latin typeface="楷体" panose="02010609060101010101" charset="-122"/>
                <a:ea typeface="楷体" panose="02010609060101010101" charset="-122"/>
                <a:sym typeface="+mn-ea"/>
              </a:rPr>
              <a:t>/</a:t>
            </a:r>
            <a:r>
              <a:rPr lang="zh-CN" altLang="en-US" sz="1600">
                <a:latin typeface="楷体" panose="02010609060101010101" charset="-122"/>
                <a:ea typeface="楷体" panose="02010609060101010101" charset="-122"/>
                <a:sym typeface="+mn-ea"/>
              </a:rPr>
              <a:t>初创企业</a:t>
            </a:r>
            <a:r>
              <a:rPr lang="zh-CN" altLang="en-US" b="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加强合作</a:t>
            </a:r>
            <a:r>
              <a:rPr lang="zh-CN" altLang="en-US" sz="1600">
                <a:latin typeface="楷体" panose="02010609060101010101" charset="-122"/>
                <a:ea typeface="楷体" panose="02010609060101010101" charset="-122"/>
                <a:sym typeface="+mn-ea"/>
              </a:rPr>
              <a:t>，加大社会对我司服务的认同程度。进行线上+线下形式的咨询服务会议、活动广告投资合作等进行</a:t>
            </a:r>
            <a:r>
              <a:rPr lang="zh-CN" altLang="en-US" sz="2000" b="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推广</a:t>
            </a:r>
            <a:r>
              <a:rPr lang="zh-CN" altLang="en-US" sz="1600">
                <a:latin typeface="楷体" panose="02010609060101010101" charset="-122"/>
                <a:ea typeface="楷体" panose="02010609060101010101" charset="-122"/>
                <a:sym typeface="+mn-ea"/>
              </a:rPr>
              <a:t>。</a:t>
            </a:r>
            <a:endParaRPr lang="zh-CN" altLang="en-US" sz="1600">
              <a:latin typeface="楷体" panose="02010609060101010101" charset="-122"/>
              <a:ea typeface="楷体" panose="02010609060101010101" charset="-122"/>
              <a:sym typeface="+mn-ea"/>
            </a:endParaRPr>
          </a:p>
        </p:txBody>
      </p:sp>
      <p:sp>
        <p:nvSpPr>
          <p:cNvPr id="35" name="文本框 34"/>
          <p:cNvSpPr txBox="1"/>
          <p:nvPr/>
        </p:nvSpPr>
        <p:spPr>
          <a:xfrm>
            <a:off x="6584315" y="2863850"/>
            <a:ext cx="2010410" cy="2799715"/>
          </a:xfrm>
          <a:prstGeom prst="rect">
            <a:avLst/>
          </a:prstGeom>
          <a:noFill/>
        </p:spPr>
        <p:txBody>
          <a:bodyPr wrap="square" rtlCol="0">
            <a:spAutoFit/>
          </a:bodyPr>
          <a:lstStyle/>
          <a:p>
            <a:pPr lvl="0" algn="just">
              <a:buClrTx/>
              <a:buSzTx/>
              <a:buFontTx/>
            </a:pPr>
            <a:r>
              <a:rPr lang="zh-CN" altLang="en-US" sz="2000" b="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扩大商业化</a:t>
            </a:r>
            <a:r>
              <a:rPr lang="zh-CN" altLang="en-US" sz="1600">
                <a:latin typeface="楷体" panose="02010609060101010101" charset="-122"/>
                <a:ea typeface="楷体" panose="02010609060101010101" charset="-122"/>
                <a:sym typeface="+mn-ea"/>
              </a:rPr>
              <a:t>服务范围、增强服务覆盖面，致力于信息服务的增值产业。加强、新增与企业的</a:t>
            </a:r>
            <a:r>
              <a:rPr lang="zh-CN" altLang="en-US" sz="2000" b="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商业合作</a:t>
            </a:r>
            <a:r>
              <a:rPr lang="zh-CN" altLang="en-US" sz="1600">
                <a:latin typeface="楷体" panose="02010609060101010101" charset="-122"/>
                <a:ea typeface="楷体" panose="02010609060101010101" charset="-122"/>
                <a:sym typeface="+mn-ea"/>
              </a:rPr>
              <a:t>，巩固线上+线下的群众</a:t>
            </a:r>
            <a:r>
              <a:rPr lang="zh-CN" altLang="en-US" sz="2000" b="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服务质量</a:t>
            </a:r>
            <a:r>
              <a:rPr lang="zh-CN" altLang="en-US" sz="1600">
                <a:latin typeface="楷体" panose="02010609060101010101" charset="-122"/>
                <a:ea typeface="楷体" panose="02010609060101010101" charset="-122"/>
                <a:sym typeface="+mn-ea"/>
              </a:rPr>
              <a:t>，打造以品牌+、信息服务+的</a:t>
            </a:r>
            <a:r>
              <a:rPr lang="zh-CN" altLang="en-US" sz="2000" b="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口碑</a:t>
            </a:r>
            <a:r>
              <a:rPr lang="zh-CN" altLang="en-US" sz="1600">
                <a:latin typeface="楷体" panose="02010609060101010101" charset="-122"/>
                <a:ea typeface="楷体" panose="02010609060101010101" charset="-122"/>
                <a:sym typeface="+mn-ea"/>
              </a:rPr>
              <a:t>产业链。</a:t>
            </a:r>
            <a:endParaRPr lang="zh-CN" altLang="en-US" sz="1600">
              <a:latin typeface="楷体" panose="02010609060101010101" charset="-122"/>
              <a:ea typeface="楷体" panose="02010609060101010101" charset="-122"/>
              <a:sym typeface="+mn-ea"/>
            </a:endParaRPr>
          </a:p>
        </p:txBody>
      </p:sp>
      <p:sp>
        <p:nvSpPr>
          <p:cNvPr id="36" name="文本框 35"/>
          <p:cNvSpPr txBox="1"/>
          <p:nvPr/>
        </p:nvSpPr>
        <p:spPr>
          <a:xfrm>
            <a:off x="9324340" y="2910205"/>
            <a:ext cx="2010410" cy="2553335"/>
          </a:xfrm>
          <a:prstGeom prst="rect">
            <a:avLst/>
          </a:prstGeom>
          <a:noFill/>
        </p:spPr>
        <p:txBody>
          <a:bodyPr wrap="square" rtlCol="0">
            <a:spAutoFit/>
          </a:bodyPr>
          <a:lstStyle/>
          <a:p>
            <a:pPr lvl="0" algn="just">
              <a:buClrTx/>
              <a:buSzTx/>
              <a:buFontTx/>
            </a:pPr>
            <a:r>
              <a:rPr lang="zh-CN" altLang="en-US" sz="1600">
                <a:latin typeface="楷体" panose="02010609060101010101" charset="-122"/>
                <a:ea typeface="楷体" panose="02010609060101010101" charset="-122"/>
                <a:sym typeface="+mn-ea"/>
              </a:rPr>
              <a:t>数据产业链齐全；多方商业</a:t>
            </a:r>
            <a:r>
              <a:rPr lang="zh-CN" altLang="en-US" sz="2000" b="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盈利稳健</a:t>
            </a:r>
            <a:r>
              <a:rPr lang="zh-CN" altLang="en-US" sz="1600">
                <a:latin typeface="楷体" panose="02010609060101010101" charset="-122"/>
                <a:ea typeface="楷体" panose="02010609060101010101" charset="-122"/>
                <a:sym typeface="+mn-ea"/>
              </a:rPr>
              <a:t>；平台</a:t>
            </a:r>
            <a:r>
              <a:rPr lang="zh-CN" altLang="en-US" sz="2000" b="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流量稳定</a:t>
            </a:r>
            <a:r>
              <a:rPr lang="zh-CN" altLang="en-US" sz="1600">
                <a:latin typeface="楷体" panose="02010609060101010101" charset="-122"/>
                <a:ea typeface="楷体" panose="02010609060101010101" charset="-122"/>
                <a:sym typeface="+mn-ea"/>
              </a:rPr>
              <a:t>；大众搜索习惯逐渐对平台形成依赖；</a:t>
            </a:r>
            <a:r>
              <a:rPr lang="zh-CN" altLang="en-US" sz="2000" b="1">
                <a:solidFill>
                  <a:srgbClr val="FF0000"/>
                </a:solidFill>
                <a:effectLst>
                  <a:outerShdw blurRad="38100" dist="38100" dir="2700000" algn="tl">
                    <a:srgbClr val="000000">
                      <a:alpha val="43137"/>
                    </a:srgbClr>
                  </a:outerShdw>
                </a:effectLst>
                <a:latin typeface="楷体" panose="02010609060101010101" charset="-122"/>
                <a:ea typeface="楷体" panose="02010609060101010101" charset="-122"/>
                <a:sym typeface="+mn-ea"/>
              </a:rPr>
              <a:t>有一定实力</a:t>
            </a:r>
            <a:r>
              <a:rPr lang="zh-CN" altLang="en-US" sz="1600">
                <a:latin typeface="楷体" panose="02010609060101010101" charset="-122"/>
                <a:ea typeface="楷体" panose="02010609060101010101" charset="-122"/>
                <a:sym typeface="+mn-ea"/>
              </a:rPr>
              <a:t>向大企业提交信息咨询服务、数据技术服务标单。</a:t>
            </a:r>
            <a:endParaRPr lang="zh-CN" altLang="en-US" sz="1600">
              <a:latin typeface="楷体" panose="02010609060101010101" charset="-122"/>
              <a:ea typeface="楷体" panose="02010609060101010101" charset="-122"/>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11995" y="5949000"/>
            <a:ext cx="2168014" cy="1527058"/>
            <a:chOff x="8229601" y="4999703"/>
            <a:chExt cx="3038168" cy="2462980"/>
          </a:xfrm>
          <a:solidFill>
            <a:schemeClr val="accent1">
              <a:lumMod val="60000"/>
              <a:lumOff val="40000"/>
            </a:schemeClr>
          </a:solidFill>
        </p:grpSpPr>
        <p:sp>
          <p:nvSpPr>
            <p:cNvPr id="3"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 name="组合 5"/>
          <p:cNvGrpSpPr/>
          <p:nvPr/>
        </p:nvGrpSpPr>
        <p:grpSpPr>
          <a:xfrm>
            <a:off x="5011995" y="-531000"/>
            <a:ext cx="2168014" cy="1527058"/>
            <a:chOff x="8229601" y="4999703"/>
            <a:chExt cx="3038168" cy="2462980"/>
          </a:xfrm>
          <a:solidFill>
            <a:schemeClr val="accent1">
              <a:lumMod val="60000"/>
              <a:lumOff val="40000"/>
            </a:schemeClr>
          </a:solidFill>
        </p:grpSpPr>
        <p:sp>
          <p:nvSpPr>
            <p:cNvPr id="7"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矩形 9"/>
          <p:cNvSpPr/>
          <p:nvPr/>
        </p:nvSpPr>
        <p:spPr>
          <a:xfrm>
            <a:off x="3476626" y="1734185"/>
            <a:ext cx="5238750" cy="1198880"/>
          </a:xfrm>
          <a:prstGeom prst="rect">
            <a:avLst/>
          </a:prstGeom>
          <a:noFill/>
          <a:ln>
            <a:noFill/>
          </a:ln>
        </p:spPr>
        <p:txBody>
          <a:bodyPr wrap="none" rtlCol="0" anchor="t">
            <a:spAutoFit/>
          </a:bodyPr>
          <a:lstStyle/>
          <a:p>
            <a:pPr lvl="0" algn="ctr">
              <a:buClrTx/>
              <a:buSzTx/>
              <a:buFontTx/>
            </a:pPr>
            <a:r>
              <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rPr>
              <a:t>08 </a:t>
            </a:r>
            <a:r>
              <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rPr>
              <a:t>成果展示</a:t>
            </a:r>
            <a:endPar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矩形 10"/>
          <p:cNvSpPr/>
          <p:nvPr/>
        </p:nvSpPr>
        <p:spPr>
          <a:xfrm>
            <a:off x="3549333" y="2933065"/>
            <a:ext cx="3576955" cy="645160"/>
          </a:xfrm>
          <a:prstGeom prst="rect">
            <a:avLst/>
          </a:prstGeom>
          <a:noFill/>
          <a:ln>
            <a:noFill/>
          </a:ln>
        </p:spPr>
        <p:txBody>
          <a:bodyPr wrap="none" rtlCol="0" anchor="t">
            <a:spAutoFit/>
            <a:scene3d>
              <a:camera prst="orthographicFront"/>
              <a:lightRig rig="threePt" dir="t"/>
            </a:scene3d>
          </a:bodyPr>
          <a:lstStyle/>
          <a:p>
            <a:pPr lvl="0" algn="ctr">
              <a:buClrTx/>
              <a:buSzTx/>
              <a:buFontTx/>
            </a:pP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8.1 </a:t>
            </a: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平台内测反馈</a:t>
            </a:r>
            <a:endPar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endParaRPr>
          </a:p>
        </p:txBody>
      </p:sp>
      <p:sp>
        <p:nvSpPr>
          <p:cNvPr id="12" name="矩形 11"/>
          <p:cNvSpPr/>
          <p:nvPr/>
        </p:nvSpPr>
        <p:spPr>
          <a:xfrm>
            <a:off x="3549333" y="3670935"/>
            <a:ext cx="3613785" cy="645160"/>
          </a:xfrm>
          <a:prstGeom prst="rect">
            <a:avLst/>
          </a:prstGeom>
          <a:noFill/>
          <a:ln>
            <a:noFill/>
          </a:ln>
        </p:spPr>
        <p:txBody>
          <a:bodyPr wrap="none" rtlCol="0" anchor="t">
            <a:spAutoFit/>
            <a:scene3d>
              <a:camera prst="orthographicFront"/>
              <a:lightRig rig="threePt" dir="t"/>
            </a:scene3d>
          </a:bodyPr>
          <a:lstStyle/>
          <a:p>
            <a:pPr lvl="0" algn="ctr">
              <a:buClrTx/>
              <a:buSzTx/>
              <a:buFontTx/>
            </a:pP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8.2 </a:t>
            </a: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信息服务举例</a:t>
            </a:r>
            <a:endPar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占位符 8" descr="D:\SOVO项目总文件\互联网+\大数据信息+\图片\搜索页.png搜索页"/>
          <p:cNvPicPr>
            <a:picLocks noGrp="1" noChangeAspect="1"/>
          </p:cNvPicPr>
          <p:nvPr/>
        </p:nvPicPr>
        <p:blipFill>
          <a:blip r:embed="rId1"/>
          <a:srcRect/>
          <a:stretch>
            <a:fillRect/>
          </a:stretch>
        </p:blipFill>
        <p:spPr>
          <a:xfrm>
            <a:off x="0" y="6271260"/>
            <a:ext cx="12029440" cy="493395"/>
          </a:xfrm>
          <a:prstGeom prst="rect">
            <a:avLst/>
          </a:prstGeom>
        </p:spPr>
      </p:pic>
      <p:sp>
        <p:nvSpPr>
          <p:cNvPr id="4" name="矩形 3"/>
          <p:cNvSpPr/>
          <p:nvPr/>
        </p:nvSpPr>
        <p:spPr>
          <a:xfrm>
            <a:off x="894025" y="155322"/>
            <a:ext cx="241808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内测结果</a:t>
            </a:r>
            <a:endPar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5" name="直接连接符 4"/>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图片占位符 12" descr="D:\SOVO项目总文件\互联网+\大数据信息+\图片\科技风LOGO.png科技风LOGO"/>
          <p:cNvPicPr>
            <a:picLocks noChangeAspect="1"/>
          </p:cNvPicPr>
          <p:nvPr/>
        </p:nvPicPr>
        <p:blipFill>
          <a:blip r:embed="rId2"/>
          <a:srcRect/>
          <a:stretch>
            <a:fillRect/>
          </a:stretch>
        </p:blipFill>
        <p:spPr>
          <a:xfrm>
            <a:off x="11091545" y="0"/>
            <a:ext cx="1100455" cy="1100455"/>
          </a:xfrm>
          <a:prstGeom prst="rect">
            <a:avLst/>
          </a:prstGeom>
        </p:spPr>
      </p:pic>
      <p:cxnSp>
        <p:nvCxnSpPr>
          <p:cNvPr id="28" name="直接连接符 27"/>
          <p:cNvCxnSpPr/>
          <p:nvPr/>
        </p:nvCxnSpPr>
        <p:spPr>
          <a:xfrm>
            <a:off x="6096000" y="1100370"/>
            <a:ext cx="0" cy="5034280"/>
          </a:xfrm>
          <a:prstGeom prst="line">
            <a:avLst/>
          </a:prstGeom>
          <a:ln w="38100" cmpd="sng">
            <a:solidFill>
              <a:schemeClr val="accent1">
                <a:lumMod val="60000"/>
                <a:lumOff val="40000"/>
              </a:schemeClr>
            </a:solidFill>
            <a:prstDash val="solid"/>
          </a:ln>
        </p:spPr>
        <p:style>
          <a:lnRef idx="3">
            <a:schemeClr val="accent1"/>
          </a:lnRef>
          <a:fillRef idx="0">
            <a:schemeClr val="accent1"/>
          </a:fillRef>
          <a:effectRef idx="2">
            <a:schemeClr val="accent1"/>
          </a:effectRef>
          <a:fontRef idx="minor">
            <a:schemeClr val="tx1"/>
          </a:fontRef>
        </p:style>
      </p:cxnSp>
      <p:graphicFrame>
        <p:nvGraphicFramePr>
          <p:cNvPr id="10" name="表格 9"/>
          <p:cNvGraphicFramePr/>
          <p:nvPr>
            <p:custDataLst>
              <p:tags r:id="rId3"/>
            </p:custDataLst>
          </p:nvPr>
        </p:nvGraphicFramePr>
        <p:xfrm>
          <a:off x="6793230" y="1790700"/>
          <a:ext cx="4876800" cy="3653790"/>
        </p:xfrm>
        <a:graphic>
          <a:graphicData uri="http://schemas.openxmlformats.org/drawingml/2006/table">
            <a:tbl>
              <a:tblPr firstRow="1" bandRow="1">
                <a:tableStyleId>{5C22544A-7EE6-4342-B048-85BDC9FD1C3A}</a:tableStyleId>
              </a:tblPr>
              <a:tblGrid>
                <a:gridCol w="812800"/>
                <a:gridCol w="4064000"/>
              </a:tblGrid>
              <a:tr h="557530">
                <a:tc gridSpan="2">
                  <a:txBody>
                    <a:bodyPr/>
                    <a:lstStyle/>
                    <a:p>
                      <a:pPr algn="ctr">
                        <a:buNone/>
                      </a:pPr>
                      <a:r>
                        <a:rPr lang="zh-CN" altLang="en-US" sz="2000">
                          <a:latin typeface="微软雅黑" panose="020B0503020204020204" charset="-122"/>
                          <a:ea typeface="微软雅黑" panose="020B0503020204020204" charset="-122"/>
                        </a:rPr>
                        <a:t>结果分析</a:t>
                      </a:r>
                      <a:endParaRPr lang="zh-CN" altLang="en-US" sz="2000">
                        <a:latin typeface="微软雅黑" panose="020B0503020204020204" charset="-122"/>
                        <a:ea typeface="微软雅黑" panose="020B0503020204020204" charset="-122"/>
                      </a:endParaRPr>
                    </a:p>
                  </a:txBody>
                  <a:tcPr anchor="ctr">
                    <a:solidFill>
                      <a:schemeClr val="accent1">
                        <a:lumMod val="60000"/>
                        <a:lumOff val="40000"/>
                      </a:schemeClr>
                    </a:solidFill>
                  </a:tcPr>
                </a:tc>
                <a:tc hMerge="1">
                  <a:tcPr/>
                </a:tc>
              </a:tr>
              <a:tr h="535940">
                <a:tc>
                  <a:txBody>
                    <a:bodyPr/>
                    <a:lstStyle/>
                    <a:p>
                      <a:pPr algn="ctr">
                        <a:buNone/>
                      </a:pPr>
                      <a:r>
                        <a:rPr lang="en-US" altLang="zh-CN" sz="2400" b="1">
                          <a:latin typeface="微软雅黑" panose="020B0503020204020204" charset="-122"/>
                          <a:ea typeface="微软雅黑" panose="020B0503020204020204" charset="-122"/>
                        </a:rPr>
                        <a:t>1</a:t>
                      </a:r>
                      <a:endParaRPr lang="en-US" altLang="zh-CN" sz="2400" b="1">
                        <a:latin typeface="微软雅黑" panose="020B0503020204020204" charset="-122"/>
                        <a:ea typeface="微软雅黑" panose="020B0503020204020204" charset="-122"/>
                      </a:endParaRPr>
                    </a:p>
                  </a:txBody>
                  <a:tcPr anchor="ctr"/>
                </a:tc>
                <a:tc>
                  <a:txBody>
                    <a:bodyPr/>
                    <a:lstStyle/>
                    <a:p>
                      <a:pPr algn="l">
                        <a:buNone/>
                      </a:pPr>
                      <a:r>
                        <a:rPr lang="zh-CN" altLang="en-US" sz="1800">
                          <a:latin typeface="黑体" panose="02010609060101010101" charset="-122"/>
                          <a:ea typeface="黑体" panose="02010609060101010101" charset="-122"/>
                          <a:cs typeface="黑体" panose="02010609060101010101" charset="-122"/>
                        </a:rPr>
                        <a:t>继续</a:t>
                      </a:r>
                      <a:r>
                        <a:rPr lang="zh-CN" altLang="en-US" sz="1800" b="1">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cs typeface="黑体" panose="02010609060101010101" charset="-122"/>
                        </a:rPr>
                        <a:t>扩宽服务面</a:t>
                      </a:r>
                      <a:r>
                        <a:rPr lang="zh-CN" altLang="en-US" sz="1800">
                          <a:latin typeface="黑体" panose="02010609060101010101" charset="-122"/>
                          <a:ea typeface="黑体" panose="02010609060101010101" charset="-122"/>
                          <a:cs typeface="黑体" panose="02010609060101010101" charset="-122"/>
                        </a:rPr>
                        <a:t>，满足更多不同需求</a:t>
                      </a:r>
                      <a:r>
                        <a:rPr lang="en-US" altLang="zh-CN" sz="1800">
                          <a:latin typeface="黑体" panose="02010609060101010101" charset="-122"/>
                          <a:ea typeface="黑体" panose="02010609060101010101" charset="-122"/>
                          <a:cs typeface="黑体" panose="02010609060101010101" charset="-122"/>
                        </a:rPr>
                        <a:t> </a:t>
                      </a:r>
                      <a:endParaRPr lang="en-US" altLang="zh-CN" sz="1800">
                        <a:latin typeface="黑体" panose="02010609060101010101" charset="-122"/>
                        <a:ea typeface="黑体" panose="02010609060101010101" charset="-122"/>
                        <a:cs typeface="黑体" panose="02010609060101010101" charset="-122"/>
                      </a:endParaRPr>
                    </a:p>
                  </a:txBody>
                  <a:tcPr anchor="ctr"/>
                </a:tc>
              </a:tr>
              <a:tr h="535305">
                <a:tc>
                  <a:txBody>
                    <a:bodyPr/>
                    <a:lstStyle/>
                    <a:p>
                      <a:pPr algn="ctr">
                        <a:buNone/>
                      </a:pPr>
                      <a:r>
                        <a:rPr lang="en-US" altLang="zh-CN" sz="2400" b="1">
                          <a:latin typeface="微软雅黑" panose="020B0503020204020204" charset="-122"/>
                          <a:ea typeface="微软雅黑" panose="020B0503020204020204" charset="-122"/>
                        </a:rPr>
                        <a:t>2</a:t>
                      </a:r>
                      <a:endParaRPr lang="en-US" altLang="zh-CN" sz="2400" b="1">
                        <a:latin typeface="微软雅黑" panose="020B0503020204020204" charset="-122"/>
                        <a:ea typeface="微软雅黑" panose="020B0503020204020204" charset="-122"/>
                      </a:endParaRPr>
                    </a:p>
                  </a:txBody>
                  <a:tcPr anchor="ctr"/>
                </a:tc>
                <a:tc>
                  <a:txBody>
                    <a:bodyPr/>
                    <a:lstStyle/>
                    <a:p>
                      <a:pPr algn="l">
                        <a:buNone/>
                      </a:pPr>
                      <a:r>
                        <a:rPr lang="zh-CN" altLang="en-US" sz="1800" b="1">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完善行业报告</a:t>
                      </a:r>
                      <a:r>
                        <a:rPr lang="zh-CN" altLang="en-US" sz="1800">
                          <a:latin typeface="黑体" panose="02010609060101010101" charset="-122"/>
                          <a:ea typeface="黑体" panose="02010609060101010101" charset="-122"/>
                        </a:rPr>
                        <a:t>，让大众也能像刷抖音一样了解多方面信息</a:t>
                      </a:r>
                      <a:endParaRPr lang="zh-CN" altLang="en-US" sz="1800">
                        <a:latin typeface="黑体" panose="02010609060101010101" charset="-122"/>
                        <a:ea typeface="黑体" panose="02010609060101010101" charset="-122"/>
                      </a:endParaRPr>
                    </a:p>
                  </a:txBody>
                  <a:tcPr anchor="ctr"/>
                </a:tc>
              </a:tr>
              <a:tr h="535940">
                <a:tc>
                  <a:txBody>
                    <a:bodyPr/>
                    <a:lstStyle/>
                    <a:p>
                      <a:pPr algn="ctr">
                        <a:buNone/>
                      </a:pPr>
                      <a:r>
                        <a:rPr lang="en-US" altLang="zh-CN" sz="2400" b="1">
                          <a:latin typeface="微软雅黑" panose="020B0503020204020204" charset="-122"/>
                          <a:ea typeface="微软雅黑" panose="020B0503020204020204" charset="-122"/>
                        </a:rPr>
                        <a:t>3</a:t>
                      </a:r>
                      <a:endParaRPr lang="en-US" altLang="zh-CN" sz="2400" b="1">
                        <a:latin typeface="微软雅黑" panose="020B0503020204020204" charset="-122"/>
                        <a:ea typeface="微软雅黑" panose="020B0503020204020204" charset="-122"/>
                      </a:endParaRPr>
                    </a:p>
                  </a:txBody>
                  <a:tcPr anchor="ctr"/>
                </a:tc>
                <a:tc>
                  <a:txBody>
                    <a:bodyPr/>
                    <a:lstStyle/>
                    <a:p>
                      <a:pPr algn="l">
                        <a:buNone/>
                      </a:pPr>
                      <a:r>
                        <a:rPr lang="zh-CN" altLang="en-US" sz="1800">
                          <a:latin typeface="黑体" panose="02010609060101010101" charset="-122"/>
                          <a:ea typeface="黑体" panose="02010609060101010101" charset="-122"/>
                        </a:rPr>
                        <a:t>学生群体使用数据跃动需求大多是</a:t>
                      </a:r>
                      <a:r>
                        <a:rPr lang="zh-CN" altLang="en-US" sz="1800" b="1">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购物选择</a:t>
                      </a:r>
                      <a:endParaRPr lang="zh-CN" altLang="en-US" sz="1800" b="1">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endParaRPr>
                    </a:p>
                  </a:txBody>
                  <a:tcPr anchor="ctr"/>
                </a:tc>
              </a:tr>
              <a:tr h="535940">
                <a:tc>
                  <a:txBody>
                    <a:bodyPr/>
                    <a:lstStyle/>
                    <a:p>
                      <a:pPr algn="ctr">
                        <a:buNone/>
                      </a:pPr>
                      <a:r>
                        <a:rPr lang="en-US" altLang="zh-CN" sz="2400" b="1">
                          <a:latin typeface="微软雅黑" panose="020B0503020204020204" charset="-122"/>
                          <a:ea typeface="微软雅黑" panose="020B0503020204020204" charset="-122"/>
                        </a:rPr>
                        <a:t>4</a:t>
                      </a:r>
                      <a:endParaRPr lang="en-US" altLang="zh-CN" sz="2400" b="1">
                        <a:latin typeface="微软雅黑" panose="020B0503020204020204" charset="-122"/>
                        <a:ea typeface="微软雅黑" panose="020B0503020204020204" charset="-122"/>
                      </a:endParaRPr>
                    </a:p>
                  </a:txBody>
                  <a:tcPr anchor="ctr"/>
                </a:tc>
                <a:tc>
                  <a:txBody>
                    <a:bodyPr/>
                    <a:lstStyle/>
                    <a:p>
                      <a:pPr algn="l">
                        <a:buNone/>
                      </a:pPr>
                      <a:r>
                        <a:rPr lang="zh-CN" altLang="en-US" sz="1800">
                          <a:latin typeface="黑体" panose="02010609060101010101" charset="-122"/>
                          <a:ea typeface="黑体" panose="02010609060101010101" charset="-122"/>
                        </a:rPr>
                        <a:t>返回的可视化与报告</a:t>
                      </a:r>
                      <a:r>
                        <a:rPr lang="zh-CN" altLang="en-US" sz="1800" b="1">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大多有帮助</a:t>
                      </a:r>
                      <a:r>
                        <a:rPr lang="zh-CN" altLang="en-US" sz="1800">
                          <a:latin typeface="黑体" panose="02010609060101010101" charset="-122"/>
                          <a:ea typeface="黑体" panose="02010609060101010101" charset="-122"/>
                        </a:rPr>
                        <a:t>，少数领域并不详细</a:t>
                      </a:r>
                      <a:endParaRPr lang="zh-CN" altLang="en-US" sz="1800">
                        <a:latin typeface="黑体" panose="02010609060101010101" charset="-122"/>
                        <a:ea typeface="黑体" panose="02010609060101010101" charset="-122"/>
                      </a:endParaRPr>
                    </a:p>
                  </a:txBody>
                  <a:tcPr anchor="ctr"/>
                </a:tc>
              </a:tr>
              <a:tr h="535940">
                <a:tc>
                  <a:txBody>
                    <a:bodyPr/>
                    <a:lstStyle/>
                    <a:p>
                      <a:pPr algn="ctr">
                        <a:buNone/>
                      </a:pPr>
                      <a:r>
                        <a:rPr lang="en-US" altLang="zh-CN" sz="2400" b="1">
                          <a:latin typeface="微软雅黑" panose="020B0503020204020204" charset="-122"/>
                          <a:ea typeface="微软雅黑" panose="020B0503020204020204" charset="-122"/>
                        </a:rPr>
                        <a:t>5</a:t>
                      </a:r>
                      <a:endParaRPr lang="en-US" altLang="zh-CN" sz="2400" b="1">
                        <a:latin typeface="微软雅黑" panose="020B0503020204020204" charset="-122"/>
                        <a:ea typeface="微软雅黑" panose="020B0503020204020204" charset="-122"/>
                      </a:endParaRPr>
                    </a:p>
                  </a:txBody>
                  <a:tcPr anchor="ctr"/>
                </a:tc>
                <a:tc>
                  <a:txBody>
                    <a:bodyPr/>
                    <a:lstStyle/>
                    <a:p>
                      <a:pPr algn="l">
                        <a:buNone/>
                      </a:pPr>
                      <a:r>
                        <a:rPr lang="zh-CN" altLang="en-US" sz="1800" b="1">
                          <a:solidFill>
                            <a:srgbClr val="FF0000"/>
                          </a:solidFill>
                          <a:effectLst>
                            <a:outerShdw blurRad="38100" dist="38100" dir="2700000" algn="tl">
                              <a:srgbClr val="000000">
                                <a:alpha val="43137"/>
                              </a:srgbClr>
                            </a:outerShdw>
                          </a:effectLst>
                          <a:latin typeface="黑体" panose="02010609060101010101" charset="-122"/>
                          <a:ea typeface="黑体" panose="02010609060101010101" charset="-122"/>
                        </a:rPr>
                        <a:t>用户粘性一般</a:t>
                      </a:r>
                      <a:r>
                        <a:rPr lang="zh-CN" altLang="en-US" sz="1800">
                          <a:latin typeface="黑体" panose="02010609060101010101" charset="-122"/>
                          <a:ea typeface="黑体" panose="02010609060101010101" charset="-122"/>
                        </a:rPr>
                        <a:t>，需根据使用频次合理设定费用与服务质量</a:t>
                      </a:r>
                      <a:endParaRPr lang="zh-CN" altLang="en-US" sz="1800">
                        <a:latin typeface="黑体" panose="02010609060101010101" charset="-122"/>
                        <a:ea typeface="黑体" panose="02010609060101010101" charset="-122"/>
                      </a:endParaRPr>
                    </a:p>
                  </a:txBody>
                  <a:tcPr anchor="ctr"/>
                </a:tc>
              </a:tr>
            </a:tbl>
          </a:graphicData>
        </a:graphic>
      </p:graphicFrame>
      <p:sp>
        <p:nvSpPr>
          <p:cNvPr id="11" name="圆角矩形 10"/>
          <p:cNvSpPr/>
          <p:nvPr/>
        </p:nvSpPr>
        <p:spPr>
          <a:xfrm>
            <a:off x="11057255" y="6483350"/>
            <a:ext cx="1134745" cy="374650"/>
          </a:xfrm>
          <a:prstGeom prst="roundRect">
            <a:avLst/>
          </a:prstGeom>
          <a:solidFill>
            <a:schemeClr val="accent3">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rgbClr val="FF0000"/>
                </a:solidFill>
                <a:latin typeface="楷体" panose="02010609060101010101" charset="-122"/>
                <a:ea typeface="楷体" panose="02010609060101010101" charset="-122"/>
                <a:sym typeface="+mn-ea"/>
              </a:rPr>
              <a:t>25/26</a:t>
            </a:r>
            <a:endParaRPr lang="en-US" altLang="zh-CN" sz="2400" b="1">
              <a:solidFill>
                <a:srgbClr val="FF0000"/>
              </a:solidFill>
              <a:latin typeface="楷体" panose="02010609060101010101" charset="-122"/>
              <a:ea typeface="楷体" panose="02010609060101010101" charset="-122"/>
              <a:sym typeface="+mn-ea"/>
            </a:endParaRPr>
          </a:p>
        </p:txBody>
      </p:sp>
      <p:graphicFrame>
        <p:nvGraphicFramePr>
          <p:cNvPr id="2" name="表格 1"/>
          <p:cNvGraphicFramePr/>
          <p:nvPr>
            <p:custDataLst>
              <p:tags r:id="rId4"/>
            </p:custDataLst>
          </p:nvPr>
        </p:nvGraphicFramePr>
        <p:xfrm>
          <a:off x="323850" y="1420495"/>
          <a:ext cx="5074920" cy="4223385"/>
        </p:xfrm>
        <a:graphic>
          <a:graphicData uri="http://schemas.openxmlformats.org/drawingml/2006/table">
            <a:tbl>
              <a:tblPr firstRow="1" bandRow="1">
                <a:tableStyleId>{5C22544A-7EE6-4342-B048-85BDC9FD1C3A}</a:tableStyleId>
              </a:tblPr>
              <a:tblGrid>
                <a:gridCol w="2509520"/>
                <a:gridCol w="2565400"/>
              </a:tblGrid>
              <a:tr h="568960">
                <a:tc gridSpan="2">
                  <a:txBody>
                    <a:bodyPr/>
                    <a:p>
                      <a:pPr algn="ctr">
                        <a:buNone/>
                      </a:pPr>
                      <a:r>
                        <a:rPr lang="zh-CN" altLang="en-US" sz="2000">
                          <a:latin typeface="微软雅黑" panose="020B0503020204020204" charset="-122"/>
                          <a:ea typeface="微软雅黑" panose="020B0503020204020204" charset="-122"/>
                        </a:rPr>
                        <a:t>内测提问</a:t>
                      </a:r>
                      <a:endParaRPr lang="zh-CN" altLang="en-US" sz="2000">
                        <a:latin typeface="微软雅黑" panose="020B0503020204020204" charset="-122"/>
                        <a:ea typeface="微软雅黑" panose="020B0503020204020204" charset="-122"/>
                      </a:endParaRPr>
                    </a:p>
                  </a:txBody>
                  <a:tcPr anchor="ctr" anchorCtr="0">
                    <a:solidFill>
                      <a:schemeClr val="accent1">
                        <a:lumMod val="60000"/>
                        <a:lumOff val="40000"/>
                      </a:schemeClr>
                    </a:solidFill>
                  </a:tcPr>
                </a:tc>
                <a:tc hMerge="1">
                  <a:tcPr/>
                </a:tc>
              </a:tr>
              <a:tr h="730885">
                <a:tc>
                  <a:txBody>
                    <a:bodyPr/>
                    <a:p>
                      <a:pPr>
                        <a:buNone/>
                      </a:pPr>
                      <a:r>
                        <a:rPr lang="zh-CN" altLang="en-US" sz="1600">
                          <a:latin typeface="黑体" panose="02010609060101010101" charset="-122"/>
                          <a:ea typeface="黑体" panose="02010609060101010101" charset="-122"/>
                          <a:cs typeface="黑体" panose="02010609060101010101" charset="-122"/>
                        </a:rPr>
                        <a:t>1.您的身份是？</a:t>
                      </a:r>
                      <a:endParaRPr lang="zh-CN" altLang="en-US" sz="1600">
                        <a:latin typeface="黑体" panose="02010609060101010101" charset="-122"/>
                        <a:ea typeface="黑体" panose="02010609060101010101" charset="-122"/>
                        <a:cs typeface="黑体" panose="02010609060101010101" charset="-122"/>
                      </a:endParaRPr>
                    </a:p>
                  </a:txBody>
                  <a:tcPr/>
                </a:tc>
                <a:tc>
                  <a:txBody>
                    <a:bodyPr/>
                    <a:p>
                      <a:pPr>
                        <a:buNone/>
                      </a:pPr>
                      <a:r>
                        <a:rPr lang="zh-CN" altLang="en-US" sz="1600">
                          <a:latin typeface="黑体" panose="02010609060101010101" charset="-122"/>
                          <a:ea typeface="黑体" panose="02010609060101010101" charset="-122"/>
                          <a:cs typeface="黑体" panose="02010609060101010101" charset="-122"/>
                        </a:rPr>
                        <a:t>2.您的性别是？</a:t>
                      </a:r>
                      <a:endParaRPr lang="zh-CN" altLang="en-US" sz="1600">
                        <a:latin typeface="黑体" panose="02010609060101010101" charset="-122"/>
                        <a:ea typeface="黑体" panose="02010609060101010101" charset="-122"/>
                        <a:cs typeface="黑体" panose="02010609060101010101" charset="-122"/>
                      </a:endParaRPr>
                    </a:p>
                  </a:txBody>
                  <a:tcPr/>
                </a:tc>
              </a:tr>
              <a:tr h="730885">
                <a:tc>
                  <a:txBody>
                    <a:bodyPr/>
                    <a:p>
                      <a:pPr>
                        <a:buNone/>
                      </a:pPr>
                      <a:r>
                        <a:rPr lang="zh-CN" altLang="en-US" sz="1600">
                          <a:latin typeface="黑体" panose="02010609060101010101" charset="-122"/>
                          <a:ea typeface="黑体" panose="02010609060101010101" charset="-122"/>
                          <a:cs typeface="黑体" panose="02010609060101010101" charset="-122"/>
                        </a:rPr>
                        <a:t>3.您使用平台的频率是？</a:t>
                      </a:r>
                      <a:endParaRPr lang="zh-CN" altLang="en-US" sz="1600">
                        <a:latin typeface="黑体" panose="02010609060101010101" charset="-122"/>
                        <a:ea typeface="黑体" panose="02010609060101010101" charset="-122"/>
                        <a:cs typeface="黑体" panose="02010609060101010101" charset="-122"/>
                      </a:endParaRPr>
                    </a:p>
                  </a:txBody>
                  <a:tcPr/>
                </a:tc>
                <a:tc>
                  <a:txBody>
                    <a:bodyPr/>
                    <a:p>
                      <a:pPr>
                        <a:buNone/>
                      </a:pPr>
                      <a:r>
                        <a:rPr lang="zh-CN" altLang="en-US" sz="1600">
                          <a:latin typeface="黑体" panose="02010609060101010101" charset="-122"/>
                          <a:ea typeface="黑体" panose="02010609060101010101" charset="-122"/>
                          <a:cs typeface="黑体" panose="02010609060101010101" charset="-122"/>
                        </a:rPr>
                        <a:t>4.您觉得平台各页面的美感如何？</a:t>
                      </a:r>
                      <a:endParaRPr lang="zh-CN" altLang="en-US" sz="1600">
                        <a:latin typeface="黑体" panose="02010609060101010101" charset="-122"/>
                        <a:ea typeface="黑体" panose="02010609060101010101" charset="-122"/>
                        <a:cs typeface="黑体" panose="02010609060101010101" charset="-122"/>
                      </a:endParaRPr>
                    </a:p>
                  </a:txBody>
                  <a:tcPr/>
                </a:tc>
              </a:tr>
              <a:tr h="730885">
                <a:tc>
                  <a:txBody>
                    <a:bodyPr/>
                    <a:p>
                      <a:pPr>
                        <a:buNone/>
                      </a:pPr>
                      <a:r>
                        <a:rPr lang="zh-CN" altLang="en-US" sz="1600">
                          <a:latin typeface="黑体" panose="02010609060101010101" charset="-122"/>
                          <a:ea typeface="黑体" panose="02010609060101010101" charset="-122"/>
                          <a:cs typeface="黑体" panose="02010609060101010101" charset="-122"/>
                        </a:rPr>
                        <a:t>5.您觉得每次搜索之后的结果对您的决策有帮助吗？</a:t>
                      </a:r>
                      <a:endParaRPr lang="zh-CN" altLang="en-US" sz="1600">
                        <a:latin typeface="黑体" panose="02010609060101010101" charset="-122"/>
                        <a:ea typeface="黑体" panose="02010609060101010101" charset="-122"/>
                        <a:cs typeface="黑体" panose="02010609060101010101" charset="-122"/>
                      </a:endParaRPr>
                    </a:p>
                  </a:txBody>
                  <a:tcPr/>
                </a:tc>
                <a:tc>
                  <a:txBody>
                    <a:bodyPr/>
                    <a:p>
                      <a:pPr>
                        <a:buNone/>
                      </a:pPr>
                      <a:r>
                        <a:rPr lang="zh-CN" altLang="en-US" sz="1600">
                          <a:latin typeface="黑体" panose="02010609060101010101" charset="-122"/>
                          <a:ea typeface="黑体" panose="02010609060101010101" charset="-122"/>
                          <a:cs typeface="黑体" panose="02010609060101010101" charset="-122"/>
                        </a:rPr>
                        <a:t>6.您觉得内测版本的可搜索范围能否满足您的日常需求？</a:t>
                      </a:r>
                      <a:endParaRPr lang="zh-CN" altLang="en-US" sz="1600">
                        <a:latin typeface="黑体" panose="02010609060101010101" charset="-122"/>
                        <a:ea typeface="黑体" panose="02010609060101010101" charset="-122"/>
                        <a:cs typeface="黑体" panose="02010609060101010101" charset="-122"/>
                      </a:endParaRPr>
                    </a:p>
                  </a:txBody>
                  <a:tcPr/>
                </a:tc>
              </a:tr>
              <a:tr h="730885">
                <a:tc>
                  <a:txBody>
                    <a:bodyPr/>
                    <a:p>
                      <a:pPr>
                        <a:buNone/>
                      </a:pPr>
                      <a:r>
                        <a:rPr lang="zh-CN" altLang="en-US" sz="1600">
                          <a:latin typeface="黑体" panose="02010609060101010101" charset="-122"/>
                          <a:ea typeface="黑体" panose="02010609060101010101" charset="-122"/>
                          <a:cs typeface="黑体" panose="02010609060101010101" charset="-122"/>
                        </a:rPr>
                        <a:t>7.您是否会为搜索服务买单（价格合理）？</a:t>
                      </a:r>
                      <a:endParaRPr lang="zh-CN" altLang="en-US" sz="1600">
                        <a:latin typeface="黑体" panose="02010609060101010101" charset="-122"/>
                        <a:ea typeface="黑体" panose="02010609060101010101" charset="-122"/>
                        <a:cs typeface="黑体" panose="02010609060101010101" charset="-122"/>
                      </a:endParaRPr>
                    </a:p>
                  </a:txBody>
                  <a:tcPr/>
                </a:tc>
                <a:tc>
                  <a:txBody>
                    <a:bodyPr/>
                    <a:p>
                      <a:pPr>
                        <a:buNone/>
                      </a:pPr>
                      <a:r>
                        <a:rPr lang="zh-CN" altLang="en-US" sz="1600">
                          <a:latin typeface="黑体" panose="02010609060101010101" charset="-122"/>
                          <a:ea typeface="黑体" panose="02010609060101010101" charset="-122"/>
                          <a:cs typeface="黑体" panose="02010609060101010101" charset="-122"/>
                        </a:rPr>
                        <a:t>8.您愿意花费多少钱进行一次需求搜索？</a:t>
                      </a:r>
                      <a:endParaRPr lang="zh-CN" altLang="en-US" sz="1600">
                        <a:latin typeface="黑体" panose="02010609060101010101" charset="-122"/>
                        <a:ea typeface="黑体" panose="02010609060101010101" charset="-122"/>
                        <a:cs typeface="黑体" panose="02010609060101010101" charset="-122"/>
                      </a:endParaRPr>
                    </a:p>
                  </a:txBody>
                  <a:tcPr/>
                </a:tc>
              </a:tr>
              <a:tr h="730885">
                <a:tc>
                  <a:txBody>
                    <a:bodyPr/>
                    <a:p>
                      <a:pPr>
                        <a:buNone/>
                      </a:pPr>
                      <a:r>
                        <a:rPr lang="zh-CN" altLang="en-US" sz="1600">
                          <a:latin typeface="黑体" panose="02010609060101010101" charset="-122"/>
                          <a:ea typeface="黑体" panose="02010609060101010101" charset="-122"/>
                          <a:cs typeface="黑体" panose="02010609060101010101" charset="-122"/>
                        </a:rPr>
                        <a:t>9.您会接受在平台使用时见到一些智能推送的广告吗？</a:t>
                      </a:r>
                      <a:endParaRPr lang="zh-CN" altLang="en-US" sz="1600">
                        <a:latin typeface="黑体" panose="02010609060101010101" charset="-122"/>
                        <a:ea typeface="黑体" panose="02010609060101010101" charset="-122"/>
                        <a:cs typeface="黑体" panose="02010609060101010101" charset="-122"/>
                      </a:endParaRPr>
                    </a:p>
                  </a:txBody>
                  <a:tcPr/>
                </a:tc>
                <a:tc>
                  <a:txBody>
                    <a:bodyPr/>
                    <a:p>
                      <a:pPr>
                        <a:buNone/>
                      </a:pPr>
                      <a:r>
                        <a:rPr lang="zh-CN" altLang="en-US" sz="1600">
                          <a:latin typeface="黑体" panose="02010609060101010101" charset="-122"/>
                          <a:ea typeface="黑体" panose="02010609060101010101" charset="-122"/>
                          <a:cs typeface="黑体" panose="02010609060101010101" charset="-122"/>
                        </a:rPr>
                        <a:t>10.通过一周使用，请提出您宝贵的意见与建议？</a:t>
                      </a:r>
                      <a:endParaRPr lang="zh-CN" altLang="en-US" sz="1600">
                        <a:latin typeface="黑体" panose="02010609060101010101" charset="-122"/>
                        <a:ea typeface="黑体" panose="02010609060101010101" charset="-122"/>
                        <a:cs typeface="黑体" panose="02010609060101010101" charset="-122"/>
                      </a:endParaRPr>
                    </a:p>
                  </a:txBody>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94025" y="155322"/>
            <a:ext cx="353568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信息服务举例</a:t>
            </a:r>
            <a:endPar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5" name="直接连接符 4"/>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5" name="图片占位符 12" descr="D:\SOVO项目总文件\互联网+\大数据信息+\图片\科技风LOGO.png科技风LOGO"/>
          <p:cNvPicPr>
            <a:picLocks noChangeAspect="1"/>
          </p:cNvPicPr>
          <p:nvPr/>
        </p:nvPicPr>
        <p:blipFill>
          <a:blip r:embed="rId1"/>
          <a:srcRect/>
          <a:stretch>
            <a:fillRect/>
          </a:stretch>
        </p:blipFill>
        <p:spPr>
          <a:xfrm>
            <a:off x="11091545" y="0"/>
            <a:ext cx="1100455" cy="1100455"/>
          </a:xfrm>
          <a:prstGeom prst="rect">
            <a:avLst/>
          </a:prstGeom>
        </p:spPr>
      </p:pic>
      <p:pic>
        <p:nvPicPr>
          <p:cNvPr id="16" name="图片占位符 8" descr="D:\SOVO项目总文件\互联网+\大数据信息+\图片\搜索页.png搜索页"/>
          <p:cNvPicPr>
            <a:picLocks noGrp="1" noChangeAspect="1"/>
          </p:cNvPicPr>
          <p:nvPr/>
        </p:nvPicPr>
        <p:blipFill>
          <a:blip r:embed="rId2"/>
          <a:srcRect/>
          <a:stretch>
            <a:fillRect/>
          </a:stretch>
        </p:blipFill>
        <p:spPr>
          <a:xfrm>
            <a:off x="0" y="6271260"/>
            <a:ext cx="12029440" cy="493395"/>
          </a:xfrm>
          <a:prstGeom prst="rect">
            <a:avLst/>
          </a:prstGeom>
        </p:spPr>
      </p:pic>
      <p:sp>
        <p:nvSpPr>
          <p:cNvPr id="6" name="折角形 5"/>
          <p:cNvSpPr/>
          <p:nvPr/>
        </p:nvSpPr>
        <p:spPr>
          <a:xfrm>
            <a:off x="1167130" y="1492885"/>
            <a:ext cx="4036695" cy="4209415"/>
          </a:xfrm>
          <a:prstGeom prst="foldedCorner">
            <a:avLst/>
          </a:prstGeom>
          <a:solidFill>
            <a:schemeClr val="accent1">
              <a:lumMod val="40000"/>
              <a:lumOff val="60000"/>
            </a:schemeClr>
          </a:solidFill>
          <a:ln w="28575" cmpd="sng">
            <a:solidFill>
              <a:schemeClr val="accent3">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fontAlgn="auto">
              <a:spcAft>
                <a:spcPts val="2400"/>
              </a:spcAft>
            </a:pPr>
            <a:r>
              <a:rPr lang="zh-CN" altLang="en-US" sz="2400" b="1">
                <a:solidFill>
                  <a:srgbClr val="FF0000"/>
                </a:solidFill>
                <a:effectLst>
                  <a:outerShdw blurRad="38100" dist="38100" dir="2700000" algn="tl">
                    <a:srgbClr val="000000">
                      <a:alpha val="43137"/>
                    </a:srgbClr>
                  </a:outerShdw>
                </a:effectLst>
                <a:latin typeface="微软雅黑 Light" panose="020B0502040204020203" charset="-122"/>
                <a:ea typeface="微软雅黑 Light" panose="020B0502040204020203" charset="-122"/>
                <a:cs typeface="宋体" panose="02010600030101010101" pitchFamily="2" charset="-122"/>
              </a:rPr>
              <a:t>航空付费选座意愿识别</a:t>
            </a:r>
            <a:endParaRPr lang="zh-CN" altLang="en-US" sz="2400" b="1">
              <a:solidFill>
                <a:srgbClr val="FF0000"/>
              </a:solidFill>
              <a:effectLst>
                <a:outerShdw blurRad="38100" dist="38100" dir="2700000" algn="tl">
                  <a:srgbClr val="000000">
                    <a:alpha val="43137"/>
                  </a:srgbClr>
                </a:outerShdw>
              </a:effectLst>
              <a:latin typeface="微软雅黑 Light" panose="020B0502040204020203" charset="-122"/>
              <a:ea typeface="微软雅黑 Light" panose="020B0502040204020203" charset="-122"/>
              <a:cs typeface="宋体" panose="02010600030101010101" pitchFamily="2" charset="-122"/>
            </a:endParaRPr>
          </a:p>
          <a:p>
            <a:pPr algn="l"/>
            <a:r>
              <a:rPr lang="en-US" altLang="zh-CN" sz="2000">
                <a:latin typeface="宋体" panose="02010600030101010101" pitchFamily="2" charset="-122"/>
                <a:ea typeface="宋体" panose="02010600030101010101" pitchFamily="2" charset="-122"/>
                <a:cs typeface="宋体" panose="02010600030101010101" pitchFamily="2" charset="-122"/>
              </a:rPr>
              <a:t>  </a:t>
            </a:r>
            <a:r>
              <a:rPr lang="zh-CN" altLang="en-US" sz="2000">
                <a:latin typeface="宋体" panose="02010600030101010101" pitchFamily="2" charset="-122"/>
                <a:ea typeface="宋体" panose="02010600030101010101" pitchFamily="2" charset="-122"/>
                <a:cs typeface="宋体" panose="02010600030101010101" pitchFamily="2" charset="-122"/>
              </a:rPr>
              <a:t>在本项目中，高新咨询将通过企业提供的数据，对数据中乘坐航班的旅客进行识别，来判断其是否可能有意愿，有多大可能会尝试付费选座服务。甲方希望以此识别结果来针对性的进行宣传，以减少成本，高效率提供服务。（</a:t>
            </a:r>
            <a:r>
              <a:rPr lang="zh-CN" altLang="en-US" sz="2000" u="sng">
                <a:latin typeface="宋体" panose="02010600030101010101" pitchFamily="2" charset="-122"/>
                <a:ea typeface="宋体" panose="02010600030101010101" pitchFamily="2" charset="-122"/>
                <a:cs typeface="宋体" panose="02010600030101010101" pitchFamily="2" charset="-122"/>
              </a:rPr>
              <a:t>详细报告可见下方附件</a:t>
            </a:r>
            <a:r>
              <a:rPr lang="en-US" altLang="zh-CN" sz="2000" u="sng">
                <a:latin typeface="宋体" panose="02010600030101010101" pitchFamily="2" charset="-122"/>
                <a:ea typeface="宋体" panose="02010600030101010101" pitchFamily="2" charset="-122"/>
                <a:cs typeface="宋体" panose="02010600030101010101" pitchFamily="2" charset="-122"/>
              </a:rPr>
              <a:t>↓</a:t>
            </a:r>
            <a:r>
              <a:rPr lang="zh-CN" altLang="en-US" sz="2000">
                <a:latin typeface="宋体" panose="02010600030101010101" pitchFamily="2" charset="-122"/>
                <a:ea typeface="宋体" panose="02010600030101010101" pitchFamily="2" charset="-122"/>
                <a:cs typeface="宋体" panose="02010600030101010101" pitchFamily="2" charset="-122"/>
              </a:rPr>
              <a:t>）</a:t>
            </a:r>
            <a:endParaRPr lang="zh-CN" altLang="en-US" sz="2000">
              <a:latin typeface="宋体" panose="02010600030101010101" pitchFamily="2" charset="-122"/>
              <a:ea typeface="宋体" panose="02010600030101010101" pitchFamily="2" charset="-122"/>
              <a:cs typeface="宋体" panose="02010600030101010101" pitchFamily="2" charset="-122"/>
            </a:endParaRPr>
          </a:p>
        </p:txBody>
      </p:sp>
      <p:sp>
        <p:nvSpPr>
          <p:cNvPr id="12" name="圆角矩形 11"/>
          <p:cNvSpPr/>
          <p:nvPr/>
        </p:nvSpPr>
        <p:spPr>
          <a:xfrm>
            <a:off x="11057255" y="6483350"/>
            <a:ext cx="1134745" cy="374650"/>
          </a:xfrm>
          <a:prstGeom prst="roundRect">
            <a:avLst/>
          </a:prstGeom>
          <a:solidFill>
            <a:schemeClr val="accent3">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rgbClr val="FF0000"/>
                </a:solidFill>
                <a:latin typeface="楷体" panose="02010609060101010101" charset="-122"/>
                <a:ea typeface="楷体" panose="02010609060101010101" charset="-122"/>
              </a:rPr>
              <a:t>26/26</a:t>
            </a:r>
            <a:endParaRPr lang="en-US" altLang="zh-CN" sz="2400" b="1">
              <a:solidFill>
                <a:srgbClr val="FF0000"/>
              </a:solidFill>
              <a:latin typeface="楷体" panose="02010609060101010101" charset="-122"/>
              <a:ea typeface="楷体" panose="02010609060101010101" charset="-122"/>
            </a:endParaRPr>
          </a:p>
        </p:txBody>
      </p:sp>
      <p:pic>
        <p:nvPicPr>
          <p:cNvPr id="3" name="图片 2" descr="数据分析技术"/>
          <p:cNvPicPr>
            <a:picLocks noChangeAspect="1"/>
          </p:cNvPicPr>
          <p:nvPr/>
        </p:nvPicPr>
        <p:blipFill>
          <a:blip r:embed="rId3"/>
          <a:stretch>
            <a:fillRect/>
          </a:stretch>
        </p:blipFill>
        <p:spPr>
          <a:xfrm>
            <a:off x="5648325" y="1492885"/>
            <a:ext cx="5443220" cy="4203065"/>
          </a:xfrm>
          <a:prstGeom prst="rect">
            <a:avLst/>
          </a:prstGeom>
          <a:ln w="12700" cmpd="sng">
            <a:solidFill>
              <a:schemeClr val="accent3"/>
            </a:solidFill>
            <a:prstDash val="solid"/>
          </a:ln>
        </p:spPr>
      </p:pic>
      <p:graphicFrame>
        <p:nvGraphicFramePr>
          <p:cNvPr id="7" name="对象 6">
            <a:hlinkClick r:id="" action="ppaction://ole?verb="/>
          </p:cNvPr>
          <p:cNvGraphicFramePr>
            <a:graphicFrameLocks noChangeAspect="1"/>
          </p:cNvGraphicFramePr>
          <p:nvPr/>
        </p:nvGraphicFramePr>
        <p:xfrm>
          <a:off x="1167130" y="4895850"/>
          <a:ext cx="971550" cy="800100"/>
        </p:xfrm>
        <a:graphic>
          <a:graphicData uri="http://schemas.openxmlformats.org/presentationml/2006/ole">
            <mc:AlternateContent xmlns:mc="http://schemas.openxmlformats.org/markup-compatibility/2006">
              <mc:Choice xmlns:v="urn:schemas-microsoft-com:vml" Requires="v">
                <p:oleObj spid="_x0000_s1026" name="" showAsIcon="1" r:id="rId4" imgW="971550" imgH="800100" progId="Package">
                  <p:embed/>
                </p:oleObj>
              </mc:Choice>
              <mc:Fallback>
                <p:oleObj name="" showAsIcon="1" r:id="rId4" imgW="971550" imgH="800100" progId="Package">
                  <p:embed/>
                  <p:pic>
                    <p:nvPicPr>
                      <p:cNvPr id="0" name="图片 1025"/>
                      <p:cNvPicPr/>
                      <p:nvPr/>
                    </p:nvPicPr>
                    <p:blipFill>
                      <a:blip r:embed="rId5"/>
                      <a:stretch>
                        <a:fillRect/>
                      </a:stretch>
                    </p:blipFill>
                    <p:spPr>
                      <a:xfrm>
                        <a:off x="1167130" y="4895850"/>
                        <a:ext cx="971550" cy="800100"/>
                      </a:xfrm>
                      <a:prstGeom prst="rect">
                        <a:avLst/>
                      </a:prstGeom>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logo蓝色封面"/>
          <p:cNvPicPr>
            <a:picLocks noChangeAspect="1"/>
          </p:cNvPicPr>
          <p:nvPr>
            <p:custDataLst>
              <p:tags r:id="rId1"/>
            </p:custDataLst>
          </p:nvPr>
        </p:nvPicPr>
        <p:blipFill>
          <a:blip r:embed="rId2"/>
          <a:srcRect/>
          <a:stretch>
            <a:fillRect/>
          </a:stretch>
        </p:blipFill>
        <p:spPr>
          <a:xfrm>
            <a:off x="255270" y="1589405"/>
            <a:ext cx="3361690" cy="3361690"/>
          </a:xfrm>
          <a:prstGeom prst="rect">
            <a:avLst/>
          </a:prstGeom>
          <a:effectLst>
            <a:outerShdw blurRad="50800" dist="63500" dir="2700000" algn="tl" rotWithShape="0">
              <a:schemeClr val="tx1">
                <a:lumMod val="75000"/>
                <a:lumOff val="25000"/>
                <a:alpha val="50000"/>
              </a:schemeClr>
            </a:outerShdw>
            <a:reflection blurRad="6350" stA="50000" endA="300" endPos="55500" dist="50800" dir="5400000" sy="-100000" algn="bl" rotWithShape="0"/>
          </a:effectLst>
          <a:scene3d>
            <a:camera prst="orthographicFront"/>
            <a:lightRig rig="threePt" dir="t">
              <a:rot lat="0" lon="0" rev="600000"/>
            </a:lightRig>
          </a:scene3d>
          <a:sp3d prstMaterial="matte"/>
        </p:spPr>
      </p:pic>
      <p:sp>
        <p:nvSpPr>
          <p:cNvPr id="5" name="标题 4"/>
          <p:cNvSpPr>
            <a:spLocks noGrp="1"/>
          </p:cNvSpPr>
          <p:nvPr>
            <p:ph type="title"/>
            <p:custDataLst>
              <p:tags r:id="rId3"/>
            </p:custDataLst>
          </p:nvPr>
        </p:nvSpPr>
        <p:spPr>
          <a:xfrm>
            <a:off x="5566410" y="2889885"/>
            <a:ext cx="5553075" cy="760730"/>
          </a:xfrm>
        </p:spPr>
        <p:txBody>
          <a:bodyPr>
            <a:noAutofit/>
          </a:bodyPr>
          <a:lstStyle/>
          <a:p>
            <a:pPr marL="0" indent="0" algn="dist">
              <a:lnSpc>
                <a:spcPct val="100000"/>
              </a:lnSpc>
              <a:spcBef>
                <a:spcPts val="0"/>
              </a:spcBef>
              <a:spcAft>
                <a:spcPts val="0"/>
              </a:spcAft>
              <a:buSzPct val="100000"/>
              <a:buNone/>
            </a:pPr>
            <a:r>
              <a:rPr lang="zh-CN" altLang="en-US" sz="5400" spc="240" dirty="0">
                <a:latin typeface="宋体" panose="02010600030101010101" pitchFamily="2" charset="-122"/>
                <a:ea typeface="宋体" panose="02010600030101010101" pitchFamily="2" charset="-122"/>
                <a:sym typeface="+mn-lt"/>
              </a:rPr>
              <a:t>谢谢您的观看</a:t>
            </a:r>
            <a:endParaRPr lang="zh-CN" altLang="en-US" sz="5400" spc="240" dirty="0">
              <a:latin typeface="宋体" panose="02010600030101010101" pitchFamily="2" charset="-122"/>
              <a:ea typeface="宋体" panose="02010600030101010101" pitchFamily="2" charset="-122"/>
              <a:sym typeface="+mn-lt"/>
            </a:endParaRPr>
          </a:p>
        </p:txBody>
      </p:sp>
      <p:sp>
        <p:nvSpPr>
          <p:cNvPr id="6" name="文本占位符 5"/>
          <p:cNvSpPr>
            <a:spLocks noGrp="1"/>
          </p:cNvSpPr>
          <p:nvPr>
            <p:ph type="body" sz="quarter" idx="13"/>
            <p:custDataLst>
              <p:tags r:id="rId4"/>
            </p:custDataLst>
          </p:nvPr>
        </p:nvSpPr>
        <p:spPr>
          <a:xfrm>
            <a:off x="6352540" y="3650615"/>
            <a:ext cx="3980815" cy="398780"/>
          </a:xfrm>
        </p:spPr>
        <p:txBody>
          <a:bodyPr>
            <a:normAutofit/>
          </a:bodyPr>
          <a:lstStyle/>
          <a:p>
            <a:pPr marL="0" indent="0" algn="ctr">
              <a:lnSpc>
                <a:spcPct val="100000"/>
              </a:lnSpc>
              <a:spcBef>
                <a:spcPts val="0"/>
              </a:spcBef>
              <a:spcAft>
                <a:spcPts val="0"/>
              </a:spcAft>
              <a:buSzPct val="100000"/>
              <a:buNone/>
            </a:pPr>
            <a:r>
              <a:rPr lang="en-US" altLang="zh-CN" sz="2000" spc="80" dirty="0">
                <a:sym typeface="+mn-lt"/>
              </a:rPr>
              <a:t>Thank you for your time</a:t>
            </a:r>
            <a:endParaRPr lang="en-US" altLang="zh-CN" sz="2000" spc="80" dirty="0">
              <a:sym typeface="+mn-lt"/>
            </a:endParaRPr>
          </a:p>
        </p:txBody>
      </p:sp>
      <p:grpSp>
        <p:nvGrpSpPr>
          <p:cNvPr id="18" name="组合 17"/>
          <p:cNvGrpSpPr/>
          <p:nvPr/>
        </p:nvGrpSpPr>
        <p:grpSpPr>
          <a:xfrm>
            <a:off x="9219771" y="6120291"/>
            <a:ext cx="2168014" cy="1527058"/>
            <a:chOff x="8229601" y="4999703"/>
            <a:chExt cx="3038168" cy="2462980"/>
          </a:xfrm>
        </p:grpSpPr>
        <p:sp>
          <p:nvSpPr>
            <p:cNvPr id="13" name="矩形: 圆角 12"/>
            <p:cNvSpPr/>
            <p:nvPr/>
          </p:nvSpPr>
          <p:spPr>
            <a:xfrm>
              <a:off x="8229601" y="4999703"/>
              <a:ext cx="914400" cy="246298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圆角 14"/>
            <p:cNvSpPr/>
            <p:nvPr/>
          </p:nvSpPr>
          <p:spPr>
            <a:xfrm>
              <a:off x="9291485" y="4999703"/>
              <a:ext cx="914400" cy="246298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圆角 16"/>
            <p:cNvSpPr/>
            <p:nvPr/>
          </p:nvSpPr>
          <p:spPr>
            <a:xfrm>
              <a:off x="10353369" y="4999703"/>
              <a:ext cx="914400" cy="246298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descr="D:\SOVO项目总文件\互联网+\大数据信息+\图片\高新咨询logo.png高新咨询logo"/>
          <p:cNvPicPr>
            <a:picLocks noChangeAspect="1"/>
          </p:cNvPicPr>
          <p:nvPr/>
        </p:nvPicPr>
        <p:blipFill>
          <a:blip r:embed="rId5"/>
          <a:srcRect/>
          <a:stretch>
            <a:fillRect/>
          </a:stretch>
        </p:blipFill>
        <p:spPr>
          <a:xfrm>
            <a:off x="10735310" y="0"/>
            <a:ext cx="1457325" cy="843915"/>
          </a:xfrm>
          <a:prstGeom prst="rect">
            <a:avLst/>
          </a:prstGeom>
        </p:spPr>
      </p:pic>
      <p:grpSp>
        <p:nvGrpSpPr>
          <p:cNvPr id="28" name="组合 27"/>
          <p:cNvGrpSpPr/>
          <p:nvPr/>
        </p:nvGrpSpPr>
        <p:grpSpPr>
          <a:xfrm>
            <a:off x="706326" y="-683099"/>
            <a:ext cx="2168014" cy="1527058"/>
            <a:chOff x="8229601" y="4999703"/>
            <a:chExt cx="3038168" cy="2462980"/>
          </a:xfrm>
        </p:grpSpPr>
        <p:sp>
          <p:nvSpPr>
            <p:cNvPr id="29" name="矩形: 圆角 12"/>
            <p:cNvSpPr/>
            <p:nvPr/>
          </p:nvSpPr>
          <p:spPr>
            <a:xfrm>
              <a:off x="8229601" y="4999703"/>
              <a:ext cx="914400" cy="246298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矩形: 圆角 14"/>
            <p:cNvSpPr/>
            <p:nvPr/>
          </p:nvSpPr>
          <p:spPr>
            <a:xfrm>
              <a:off x="9291485" y="4999703"/>
              <a:ext cx="914400" cy="246298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矩形: 圆角 16"/>
            <p:cNvSpPr/>
            <p:nvPr/>
          </p:nvSpPr>
          <p:spPr>
            <a:xfrm>
              <a:off x="10353369" y="4999703"/>
              <a:ext cx="914400" cy="2462980"/>
            </a:xfrm>
            <a:prstGeom prst="roundRect">
              <a:avLst>
                <a:gd name="adj" fmla="val 5000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ustDataLst>
      <p:tags r:id="rId6"/>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11995" y="5949000"/>
            <a:ext cx="2168014" cy="1527058"/>
            <a:chOff x="8229601" y="4999703"/>
            <a:chExt cx="3038168" cy="2462980"/>
          </a:xfrm>
          <a:solidFill>
            <a:schemeClr val="accent1">
              <a:lumMod val="60000"/>
              <a:lumOff val="40000"/>
            </a:schemeClr>
          </a:solidFill>
        </p:grpSpPr>
        <p:sp>
          <p:nvSpPr>
            <p:cNvPr id="3"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 name="组合 5"/>
          <p:cNvGrpSpPr/>
          <p:nvPr/>
        </p:nvGrpSpPr>
        <p:grpSpPr>
          <a:xfrm>
            <a:off x="5011995" y="-531000"/>
            <a:ext cx="2168014" cy="1527058"/>
            <a:chOff x="8229601" y="4999703"/>
            <a:chExt cx="3038168" cy="2462980"/>
          </a:xfrm>
          <a:solidFill>
            <a:schemeClr val="accent1">
              <a:lumMod val="60000"/>
              <a:lumOff val="40000"/>
            </a:schemeClr>
          </a:solidFill>
        </p:grpSpPr>
        <p:sp>
          <p:nvSpPr>
            <p:cNvPr id="7"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矩形 9"/>
          <p:cNvSpPr/>
          <p:nvPr/>
        </p:nvSpPr>
        <p:spPr>
          <a:xfrm>
            <a:off x="3645535" y="1734185"/>
            <a:ext cx="4900930" cy="1198880"/>
          </a:xfrm>
          <a:prstGeom prst="rect">
            <a:avLst/>
          </a:prstGeom>
          <a:noFill/>
          <a:ln>
            <a:noFill/>
          </a:ln>
        </p:spPr>
        <p:txBody>
          <a:bodyPr wrap="none" rtlCol="0" anchor="t">
            <a:spAutoFit/>
          </a:bodyPr>
          <a:lstStyle/>
          <a:p>
            <a:pPr lvl="0" algn="ctr">
              <a:buClrTx/>
              <a:buSzTx/>
              <a:buFontTx/>
            </a:pPr>
            <a:r>
              <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rPr>
              <a:t>01 </a:t>
            </a:r>
            <a:r>
              <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rPr>
              <a:t>项目背景</a:t>
            </a:r>
            <a:endPar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矩形 10"/>
          <p:cNvSpPr/>
          <p:nvPr/>
        </p:nvSpPr>
        <p:spPr>
          <a:xfrm>
            <a:off x="3593466" y="2979420"/>
            <a:ext cx="3529330" cy="645160"/>
          </a:xfrm>
          <a:prstGeom prst="rect">
            <a:avLst/>
          </a:prstGeom>
          <a:noFill/>
          <a:ln>
            <a:noFill/>
          </a:ln>
        </p:spPr>
        <p:txBody>
          <a:bodyPr wrap="none" rtlCol="0" anchor="t">
            <a:spAutoFit/>
            <a:scene3d>
              <a:camera prst="orthographicFront"/>
              <a:lightRig rig="threePt" dir="t"/>
            </a:scene3d>
          </a:bodyPr>
          <a:lstStyle/>
          <a:p>
            <a:pPr algn="ct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rPr>
              <a:t>1.1 </a:t>
            </a:r>
            <a:r>
              <a:rPr lang="zh-CN" altLang="en-US"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rPr>
              <a:t>搜索引擎痛点</a:t>
            </a:r>
            <a:endParaRPr lang="zh-CN" altLang="en-US"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endParaRPr>
          </a:p>
        </p:txBody>
      </p:sp>
      <p:sp>
        <p:nvSpPr>
          <p:cNvPr id="12" name="矩形 11"/>
          <p:cNvSpPr/>
          <p:nvPr/>
        </p:nvSpPr>
        <p:spPr>
          <a:xfrm>
            <a:off x="3645218" y="3670935"/>
            <a:ext cx="3523615" cy="645160"/>
          </a:xfrm>
          <a:prstGeom prst="rect">
            <a:avLst/>
          </a:prstGeom>
          <a:noFill/>
          <a:ln>
            <a:noFill/>
          </a:ln>
        </p:spPr>
        <p:txBody>
          <a:bodyPr wrap="none" rtlCol="0" anchor="t">
            <a:spAutoFit/>
            <a:scene3d>
              <a:camera prst="orthographicFront"/>
              <a:lightRig rig="threePt" dir="t"/>
            </a:scene3d>
          </a:bodyPr>
          <a:lstStyle/>
          <a:p>
            <a:pPr lvl="0" algn="ctr">
              <a:buClrTx/>
              <a:buSzTx/>
              <a:buFontTx/>
            </a:pP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1.2 </a:t>
            </a: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技术人才痛点</a:t>
            </a:r>
            <a:endPar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endParaRPr>
          </a:p>
        </p:txBody>
      </p:sp>
      <p:sp>
        <p:nvSpPr>
          <p:cNvPr id="13" name="矩形 12"/>
          <p:cNvSpPr/>
          <p:nvPr/>
        </p:nvSpPr>
        <p:spPr>
          <a:xfrm>
            <a:off x="3645536" y="4362450"/>
            <a:ext cx="4465320" cy="645160"/>
          </a:xfrm>
          <a:prstGeom prst="rect">
            <a:avLst/>
          </a:prstGeom>
          <a:noFill/>
          <a:ln>
            <a:noFill/>
          </a:ln>
        </p:spPr>
        <p:txBody>
          <a:bodyPr wrap="none" rtlCol="0" anchor="t">
            <a:spAutoFit/>
            <a:scene3d>
              <a:camera prst="orthographicFront"/>
              <a:lightRig rig="threePt" dir="t"/>
            </a:scene3d>
          </a:bodyPr>
          <a:lstStyle/>
          <a:p>
            <a:pPr lvl="0" algn="ctr">
              <a:buClrTx/>
              <a:buSzTx/>
              <a:buFontTx/>
            </a:pP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1.3 </a:t>
            </a: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信息服务行业痛点</a:t>
            </a:r>
            <a:endPar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8" descr="D:\SOVO项目总文件\互联网+\大数据信息+\图片\搜索页.png搜索页"/>
          <p:cNvPicPr>
            <a:picLocks noGrp="1" noChangeAspect="1"/>
          </p:cNvPicPr>
          <p:nvPr/>
        </p:nvPicPr>
        <p:blipFill>
          <a:blip r:embed="rId1"/>
          <a:srcRect/>
          <a:stretch>
            <a:fillRect/>
          </a:stretch>
        </p:blipFill>
        <p:spPr>
          <a:xfrm>
            <a:off x="0" y="6271260"/>
            <a:ext cx="12029440" cy="493395"/>
          </a:xfrm>
          <a:prstGeom prst="rect">
            <a:avLst/>
          </a:prstGeom>
        </p:spPr>
      </p:pic>
      <p:pic>
        <p:nvPicPr>
          <p:cNvPr id="23" name="图片 22"/>
          <p:cNvPicPr>
            <a:picLocks noChangeAspect="1"/>
          </p:cNvPicPr>
          <p:nvPr/>
        </p:nvPicPr>
        <p:blipFill>
          <a:blip r:embed="rId2"/>
          <a:srcRect/>
          <a:stretch>
            <a:fillRect/>
          </a:stretch>
        </p:blipFill>
        <p:spPr>
          <a:xfrm>
            <a:off x="1645920" y="2096135"/>
            <a:ext cx="4201795" cy="3106420"/>
          </a:xfrm>
          <a:prstGeom prst="rect">
            <a:avLst/>
          </a:prstGeom>
        </p:spPr>
      </p:pic>
      <p:sp>
        <p:nvSpPr>
          <p:cNvPr id="25" name="矩形 24"/>
          <p:cNvSpPr/>
          <p:nvPr/>
        </p:nvSpPr>
        <p:spPr>
          <a:xfrm>
            <a:off x="2020888" y="5509895"/>
            <a:ext cx="7987665" cy="645160"/>
          </a:xfrm>
          <a:prstGeom prst="rect">
            <a:avLst/>
          </a:prstGeom>
          <a:noFill/>
          <a:ln>
            <a:noFill/>
          </a:ln>
          <a:extLst>
            <a:ext uri="{909E8E84-426E-40DD-AFC4-6F175D3DCCD1}">
              <a14:hiddenFill xmlns:a14="http://schemas.microsoft.com/office/drawing/2010/main">
                <a:solidFill>
                  <a:schemeClr val="accent2"/>
                </a:solidFill>
              </a14:hiddenFill>
            </a:ext>
          </a:extLst>
        </p:spPr>
        <p:txBody>
          <a:bodyPr wrap="none" rtlCol="0" anchor="t">
            <a:spAutoFit/>
            <a:scene3d>
              <a:camera prst="orthographicFront"/>
              <a:lightRig rig="threePt" dir="t"/>
            </a:scene3d>
          </a:bodyPr>
          <a:lstStyle/>
          <a:p>
            <a:pPr algn="ctr"/>
            <a:r>
              <a:rPr lang="zh-CN" altLang="en-US" sz="3600" b="1">
                <a:solidFill>
                  <a:schemeClr val="accent1">
                    <a:lumMod val="60000"/>
                    <a:lumOff val="40000"/>
                  </a:schemeClr>
                </a:solidFill>
                <a:effectLst>
                  <a:reflection blurRad="6350" stA="53000" endA="300" endPos="35500" dir="5400000" sy="-90000" algn="bl" rotWithShape="0"/>
                </a:effectLst>
                <a:latin typeface="宋体" panose="02010600030101010101" pitchFamily="2" charset="-122"/>
                <a:ea typeface="宋体" panose="02010600030101010101" pitchFamily="2" charset="-122"/>
              </a:rPr>
              <a:t>重重对比，扫荡式阅读，过多繁杂信息</a:t>
            </a:r>
            <a:endParaRPr lang="zh-CN" altLang="en-US" sz="3600" b="1">
              <a:solidFill>
                <a:schemeClr val="accent1">
                  <a:lumMod val="60000"/>
                  <a:lumOff val="40000"/>
                </a:schemeClr>
              </a:solidFill>
              <a:effectLst>
                <a:reflection blurRad="6350" stA="53000" endA="300" endPos="35500" dir="5400000" sy="-90000" algn="bl" rotWithShape="0"/>
              </a:effectLst>
              <a:latin typeface="宋体" panose="02010600030101010101" pitchFamily="2" charset="-122"/>
              <a:ea typeface="宋体" panose="02010600030101010101" pitchFamily="2" charset="-122"/>
            </a:endParaRPr>
          </a:p>
        </p:txBody>
      </p:sp>
      <p:pic>
        <p:nvPicPr>
          <p:cNvPr id="28" name="图片 27"/>
          <p:cNvPicPr>
            <a:picLocks noChangeAspect="1"/>
          </p:cNvPicPr>
          <p:nvPr/>
        </p:nvPicPr>
        <p:blipFill>
          <a:blip r:embed="rId3"/>
          <a:srcRect/>
          <a:stretch>
            <a:fillRect/>
          </a:stretch>
        </p:blipFill>
        <p:spPr>
          <a:xfrm>
            <a:off x="5918200" y="2097405"/>
            <a:ext cx="4213860" cy="3103880"/>
          </a:xfrm>
          <a:prstGeom prst="rect">
            <a:avLst/>
          </a:prstGeom>
        </p:spPr>
      </p:pic>
      <p:sp>
        <p:nvSpPr>
          <p:cNvPr id="7" name="文本框 6"/>
          <p:cNvSpPr txBox="1"/>
          <p:nvPr/>
        </p:nvSpPr>
        <p:spPr>
          <a:xfrm>
            <a:off x="894080" y="1266825"/>
            <a:ext cx="8039100" cy="521970"/>
          </a:xfrm>
          <a:prstGeom prst="rect">
            <a:avLst/>
          </a:prstGeom>
          <a:noFill/>
        </p:spPr>
        <p:txBody>
          <a:bodyPr wrap="none" rtlCol="0" anchor="t">
            <a:spAutoFit/>
            <a:scene3d>
              <a:camera prst="orthographicFront"/>
              <a:lightRig rig="threePt" dir="t"/>
            </a:scene3d>
          </a:bodyPr>
          <a:lstStyle/>
          <a:p>
            <a:pPr lvl="0" algn="l">
              <a:spcBef>
                <a:spcPts val="0"/>
              </a:spcBef>
              <a:spcAft>
                <a:spcPts val="0"/>
              </a:spcAft>
              <a:buClrTx/>
              <a:buSzTx/>
              <a:buFontTx/>
              <a:defRPr/>
            </a:pPr>
            <a:r>
              <a:rPr lang="zh-CN" sz="28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sym typeface="+mn-lt"/>
              </a:rPr>
              <a:t>现有搜索方式返回的信息量大，难以快速满足需求</a:t>
            </a:r>
            <a:endParaRPr lang="zh-CN" sz="28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11" name="矩形 10"/>
          <p:cNvSpPr/>
          <p:nvPr/>
        </p:nvSpPr>
        <p:spPr>
          <a:xfrm>
            <a:off x="894025" y="145162"/>
            <a:ext cx="2873375"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400" i="0" dirty="0">
                <a:effectLst/>
                <a:latin typeface="微软雅黑 Light" panose="020B0502040204020203" charset="-122"/>
                <a:ea typeface="微软雅黑 Light" panose="020B0502040204020203" charset="-122"/>
                <a:cs typeface="微软雅黑 Light" panose="020B0502040204020203" charset="-122"/>
                <a:sym typeface="+mn-lt"/>
              </a:rPr>
              <a:t>市场痛点</a:t>
            </a:r>
            <a:r>
              <a:rPr lang="en-US" altLang="zh-CN" sz="4400" i="0" dirty="0">
                <a:effectLst/>
                <a:latin typeface="微软雅黑 Light" panose="020B0502040204020203" charset="-122"/>
                <a:ea typeface="微软雅黑 Light" panose="020B0502040204020203" charset="-122"/>
                <a:cs typeface="微软雅黑 Light" panose="020B0502040204020203" charset="-122"/>
                <a:sym typeface="+mn-lt"/>
              </a:rPr>
              <a:t>-1</a:t>
            </a:r>
            <a:endParaRPr lang="en-US" altLang="zh-CN" sz="4400" i="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12" name="直接连接符 11"/>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6941073" y="-912222"/>
            <a:ext cx="2168014" cy="1527058"/>
            <a:chOff x="8229601" y="4999703"/>
            <a:chExt cx="3038168" cy="2462980"/>
          </a:xfrm>
          <a:solidFill>
            <a:schemeClr val="accent1">
              <a:lumMod val="60000"/>
              <a:lumOff val="40000"/>
            </a:schemeClr>
          </a:solidFill>
        </p:grpSpPr>
        <p:sp>
          <p:nvSpPr>
            <p:cNvPr id="36"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13" name="图片占位符 12" descr="D:\SOVO项目总文件\互联网+\大数据信息+\图片\科技风LOGO.png科技风LOGO"/>
          <p:cNvPicPr>
            <a:picLocks noGrp="1" noChangeAspect="1"/>
          </p:cNvPicPr>
          <p:nvPr>
            <p:ph type="pic" sz="quarter" idx="10"/>
          </p:nvPr>
        </p:nvPicPr>
        <p:blipFill>
          <a:blip r:embed="rId4"/>
          <a:srcRect/>
          <a:stretch>
            <a:fillRect/>
          </a:stretch>
        </p:blipFill>
        <p:spPr>
          <a:xfrm>
            <a:off x="11091545" y="0"/>
            <a:ext cx="1100455" cy="1100455"/>
          </a:xfrm>
          <a:prstGeom prst="rect">
            <a:avLst/>
          </a:prstGeom>
        </p:spPr>
      </p:pic>
      <p:sp>
        <p:nvSpPr>
          <p:cNvPr id="4" name="圆角矩形 3"/>
          <p:cNvSpPr/>
          <p:nvPr/>
        </p:nvSpPr>
        <p:spPr>
          <a:xfrm>
            <a:off x="11057255" y="6483350"/>
            <a:ext cx="1134745" cy="374650"/>
          </a:xfrm>
          <a:prstGeom prst="roundRect">
            <a:avLst/>
          </a:prstGeom>
          <a:solidFill>
            <a:schemeClr val="accent3">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rgbClr val="FF0000"/>
                </a:solidFill>
                <a:latin typeface="楷体" panose="02010609060101010101" charset="-122"/>
                <a:ea typeface="楷体" panose="02010609060101010101" charset="-122"/>
                <a:sym typeface="+mn-ea"/>
              </a:rPr>
              <a:t>1/</a:t>
            </a:r>
            <a:r>
              <a:rPr lang="en-US" altLang="zh-CN" sz="2400" b="1">
                <a:solidFill>
                  <a:srgbClr val="FF0000"/>
                </a:solidFill>
                <a:latin typeface="楷体" panose="02010609060101010101" charset="-122"/>
                <a:ea typeface="楷体" panose="02010609060101010101" charset="-122"/>
                <a:sym typeface="+mn-ea"/>
              </a:rPr>
              <a:t>26</a:t>
            </a:r>
            <a:endParaRPr lang="en-US" altLang="zh-CN" sz="2400" b="1">
              <a:solidFill>
                <a:srgbClr val="FF0000"/>
              </a:solidFill>
              <a:latin typeface="楷体" panose="02010609060101010101" charset="-122"/>
              <a:ea typeface="楷体" panose="02010609060101010101"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 name="图片占位符 8" descr="D:\SOVO项目总文件\互联网+\大数据信息+\图片\搜索页.png搜索页"/>
          <p:cNvPicPr>
            <a:picLocks noGrp="1" noChangeAspect="1"/>
          </p:cNvPicPr>
          <p:nvPr/>
        </p:nvPicPr>
        <p:blipFill>
          <a:blip r:embed="rId1"/>
          <a:srcRect/>
          <a:stretch>
            <a:fillRect/>
          </a:stretch>
        </p:blipFill>
        <p:spPr>
          <a:xfrm>
            <a:off x="0" y="6271260"/>
            <a:ext cx="12029440" cy="493395"/>
          </a:xfrm>
          <a:prstGeom prst="rect">
            <a:avLst/>
          </a:prstGeom>
        </p:spPr>
      </p:pic>
      <p:pic>
        <p:nvPicPr>
          <p:cNvPr id="103" name="图片 102"/>
          <p:cNvPicPr/>
          <p:nvPr/>
        </p:nvPicPr>
        <p:blipFill>
          <a:blip r:embed="rId2" r:link="rId3"/>
          <a:stretch>
            <a:fillRect/>
          </a:stretch>
        </p:blipFill>
        <p:spPr>
          <a:xfrm>
            <a:off x="5767070" y="1986280"/>
            <a:ext cx="3943985" cy="3006725"/>
          </a:xfrm>
          <a:prstGeom prst="rect">
            <a:avLst/>
          </a:prstGeom>
          <a:noFill/>
          <a:ln w="9525">
            <a:noFill/>
          </a:ln>
        </p:spPr>
      </p:pic>
      <p:sp>
        <p:nvSpPr>
          <p:cNvPr id="2" name="矩形 1"/>
          <p:cNvSpPr/>
          <p:nvPr/>
        </p:nvSpPr>
        <p:spPr>
          <a:xfrm>
            <a:off x="2317750" y="5194935"/>
            <a:ext cx="7393305" cy="1076325"/>
          </a:xfrm>
          <a:prstGeom prst="rect">
            <a:avLst/>
          </a:prstGeom>
          <a:noFill/>
          <a:ln>
            <a:noFill/>
          </a:ln>
          <a:extLst>
            <a:ext uri="{909E8E84-426E-40DD-AFC4-6F175D3DCCD1}">
              <a14:hiddenFill xmlns:a14="http://schemas.microsoft.com/office/drawing/2010/main">
                <a:solidFill>
                  <a:schemeClr val="accent2"/>
                </a:solidFill>
              </a14:hiddenFill>
            </a:ext>
          </a:extLst>
        </p:spPr>
        <p:txBody>
          <a:bodyPr wrap="square" rtlCol="0" anchor="t">
            <a:spAutoFit/>
            <a:scene3d>
              <a:camera prst="orthographicFront"/>
              <a:lightRig rig="threePt" dir="t"/>
            </a:scene3d>
          </a:bodyPr>
          <a:lstStyle/>
          <a:p>
            <a:pPr lvl="0" algn="ctr">
              <a:buClrTx/>
              <a:buSzTx/>
              <a:buFontTx/>
            </a:pPr>
            <a:r>
              <a:rPr lang="zh-CN" altLang="en-US" sz="3200" b="1">
                <a:solidFill>
                  <a:schemeClr val="accent1">
                    <a:lumMod val="60000"/>
                    <a:lumOff val="40000"/>
                  </a:schemeClr>
                </a:solidFill>
                <a:effectLst>
                  <a:reflection blurRad="6350" stA="53000" endA="300" endPos="35500" dir="5400000" sy="-90000" algn="bl" rotWithShape="0"/>
                </a:effectLst>
                <a:latin typeface="宋体" panose="02010600030101010101" pitchFamily="2" charset="-122"/>
                <a:ea typeface="宋体" panose="02010600030101010101" pitchFamily="2" charset="-122"/>
                <a:sym typeface="+mn-ea"/>
              </a:rPr>
              <a:t>目前的兼职大多是非高新技术</a:t>
            </a:r>
            <a:endParaRPr lang="zh-CN" altLang="en-US" sz="3200" b="1">
              <a:solidFill>
                <a:schemeClr val="accent1">
                  <a:lumMod val="60000"/>
                  <a:lumOff val="40000"/>
                </a:schemeClr>
              </a:solidFill>
              <a:effectLst>
                <a:reflection blurRad="6350" stA="53000" endA="300" endPos="35500" dir="5400000" sy="-90000" algn="bl" rotWithShape="0"/>
              </a:effectLst>
              <a:latin typeface="宋体" panose="02010600030101010101" pitchFamily="2" charset="-122"/>
              <a:ea typeface="宋体" panose="02010600030101010101" pitchFamily="2" charset="-122"/>
              <a:sym typeface="+mn-ea"/>
            </a:endParaRPr>
          </a:p>
          <a:p>
            <a:pPr lvl="0" algn="ctr">
              <a:buClrTx/>
              <a:buSzTx/>
              <a:buFontTx/>
            </a:pPr>
            <a:r>
              <a:rPr lang="zh-CN" altLang="en-US" sz="3200" b="1">
                <a:solidFill>
                  <a:schemeClr val="accent1">
                    <a:lumMod val="60000"/>
                    <a:lumOff val="40000"/>
                  </a:schemeClr>
                </a:solidFill>
                <a:effectLst>
                  <a:reflection blurRad="6350" stA="53000" endA="300" endPos="35500" dir="5400000" sy="-90000" algn="bl" rotWithShape="0"/>
                </a:effectLst>
                <a:latin typeface="宋体" panose="02010600030101010101" pitchFamily="2" charset="-122"/>
                <a:ea typeface="宋体" panose="02010600030101010101" pitchFamily="2" charset="-122"/>
                <a:sym typeface="+mn-ea"/>
              </a:rPr>
              <a:t>而会技术的却做着不对口工作</a:t>
            </a:r>
            <a:endParaRPr lang="zh-CN" altLang="en-US" sz="3200" b="1">
              <a:solidFill>
                <a:schemeClr val="accent1">
                  <a:lumMod val="60000"/>
                  <a:lumOff val="40000"/>
                </a:schemeClr>
              </a:solidFill>
              <a:effectLst>
                <a:reflection blurRad="6350" stA="53000" endA="300" endPos="35500" dir="5400000" sy="-90000" algn="bl" rotWithShape="0"/>
              </a:effectLst>
              <a:latin typeface="宋体" panose="02010600030101010101" pitchFamily="2" charset="-122"/>
              <a:ea typeface="宋体" panose="02010600030101010101" pitchFamily="2" charset="-122"/>
              <a:sym typeface="+mn-ea"/>
            </a:endParaRPr>
          </a:p>
        </p:txBody>
      </p:sp>
      <p:pic>
        <p:nvPicPr>
          <p:cNvPr id="102" name="图片 101"/>
          <p:cNvPicPr/>
          <p:nvPr/>
        </p:nvPicPr>
        <p:blipFill>
          <a:blip r:embed="rId4" r:link="rId5"/>
          <a:srcRect b="5353"/>
          <a:stretch>
            <a:fillRect/>
          </a:stretch>
        </p:blipFill>
        <p:spPr>
          <a:xfrm>
            <a:off x="2131060" y="1986280"/>
            <a:ext cx="3636010" cy="3006725"/>
          </a:xfrm>
          <a:prstGeom prst="rect">
            <a:avLst/>
          </a:prstGeom>
          <a:noFill/>
          <a:ln w="9525">
            <a:noFill/>
          </a:ln>
        </p:spPr>
      </p:pic>
      <p:sp>
        <p:nvSpPr>
          <p:cNvPr id="7" name="文本框 6"/>
          <p:cNvSpPr txBox="1"/>
          <p:nvPr/>
        </p:nvSpPr>
        <p:spPr>
          <a:xfrm>
            <a:off x="894080" y="1266825"/>
            <a:ext cx="6252845" cy="521970"/>
          </a:xfrm>
          <a:prstGeom prst="rect">
            <a:avLst/>
          </a:prstGeom>
          <a:noFill/>
        </p:spPr>
        <p:txBody>
          <a:bodyPr wrap="none" rtlCol="0" anchor="t">
            <a:spAutoFit/>
            <a:scene3d>
              <a:camera prst="orthographicFront"/>
              <a:lightRig rig="threePt" dir="t"/>
            </a:scene3d>
          </a:bodyPr>
          <a:lstStyle/>
          <a:p>
            <a:pPr lvl="0" algn="l">
              <a:spcBef>
                <a:spcPts val="0"/>
              </a:spcBef>
              <a:spcAft>
                <a:spcPts val="0"/>
              </a:spcAft>
              <a:buClrTx/>
              <a:buSzTx/>
              <a:buFontTx/>
              <a:defRPr/>
            </a:pPr>
            <a:r>
              <a:rPr lang="zh-CN" sz="28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sym typeface="+mn-lt"/>
              </a:rPr>
              <a:t>大数据信息人才逐渐增多，技多用不上</a:t>
            </a:r>
            <a:endParaRPr lang="zh-CN" sz="28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11" name="矩形 10"/>
          <p:cNvSpPr/>
          <p:nvPr/>
        </p:nvSpPr>
        <p:spPr>
          <a:xfrm>
            <a:off x="894025" y="151512"/>
            <a:ext cx="2968625"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市场痛点</a:t>
            </a: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-2</a:t>
            </a:r>
            <a:endPar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12" name="直接连接符 11"/>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6941073" y="-912222"/>
            <a:ext cx="2168014" cy="1527058"/>
            <a:chOff x="8229601" y="4999703"/>
            <a:chExt cx="3038168" cy="2462980"/>
          </a:xfrm>
          <a:solidFill>
            <a:schemeClr val="accent1">
              <a:lumMod val="60000"/>
              <a:lumOff val="40000"/>
            </a:schemeClr>
          </a:solidFill>
        </p:grpSpPr>
        <p:sp>
          <p:nvSpPr>
            <p:cNvPr id="36"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13" name="图片占位符 12" descr="D:\SOVO项目总文件\互联网+\大数据信息+\图片\科技风LOGO.png科技风LOGO"/>
          <p:cNvPicPr>
            <a:picLocks noChangeAspect="1"/>
          </p:cNvPicPr>
          <p:nvPr/>
        </p:nvPicPr>
        <p:blipFill>
          <a:blip r:embed="rId6"/>
          <a:srcRect/>
          <a:stretch>
            <a:fillRect/>
          </a:stretch>
        </p:blipFill>
        <p:spPr>
          <a:xfrm>
            <a:off x="11091545" y="0"/>
            <a:ext cx="1100455" cy="1100455"/>
          </a:xfrm>
          <a:prstGeom prst="rect">
            <a:avLst/>
          </a:prstGeom>
        </p:spPr>
      </p:pic>
      <p:sp>
        <p:nvSpPr>
          <p:cNvPr id="4" name="圆角矩形 3"/>
          <p:cNvSpPr/>
          <p:nvPr/>
        </p:nvSpPr>
        <p:spPr>
          <a:xfrm>
            <a:off x="11057255" y="6483350"/>
            <a:ext cx="1134745" cy="374650"/>
          </a:xfrm>
          <a:prstGeom prst="roundRect">
            <a:avLst/>
          </a:prstGeom>
          <a:solidFill>
            <a:schemeClr val="accent3">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rgbClr val="FF0000"/>
                </a:solidFill>
                <a:latin typeface="楷体" panose="02010609060101010101" charset="-122"/>
                <a:ea typeface="楷体" panose="02010609060101010101" charset="-122"/>
                <a:sym typeface="+mn-ea"/>
              </a:rPr>
              <a:t>2/</a:t>
            </a:r>
            <a:r>
              <a:rPr lang="en-US" altLang="zh-CN" sz="2400" b="1">
                <a:solidFill>
                  <a:srgbClr val="FF0000"/>
                </a:solidFill>
                <a:latin typeface="楷体" panose="02010609060101010101" charset="-122"/>
                <a:ea typeface="楷体" panose="02010609060101010101" charset="-122"/>
                <a:sym typeface="+mn-ea"/>
              </a:rPr>
              <a:t>26</a:t>
            </a:r>
            <a:endParaRPr lang="en-US" altLang="zh-CN" sz="2400" b="1">
              <a:solidFill>
                <a:srgbClr val="FF0000"/>
              </a:solidFill>
              <a:latin typeface="楷体" panose="02010609060101010101" charset="-122"/>
              <a:ea typeface="楷体" panose="02010609060101010101" charset="-122"/>
              <a:sym typeface="+mn-ea"/>
            </a:endParaRPr>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占位符 8" descr="D:\SOVO项目总文件\互联网+\大数据信息+\图片\搜索页.png搜索页"/>
          <p:cNvPicPr>
            <a:picLocks noGrp="1" noChangeAspect="1"/>
          </p:cNvPicPr>
          <p:nvPr/>
        </p:nvPicPr>
        <p:blipFill>
          <a:blip r:embed="rId1"/>
          <a:srcRect/>
          <a:stretch>
            <a:fillRect/>
          </a:stretch>
        </p:blipFill>
        <p:spPr>
          <a:xfrm>
            <a:off x="0" y="6271260"/>
            <a:ext cx="12029440" cy="493395"/>
          </a:xfrm>
          <a:prstGeom prst="rect">
            <a:avLst/>
          </a:prstGeom>
        </p:spPr>
      </p:pic>
      <p:sp>
        <p:nvSpPr>
          <p:cNvPr id="5" name="圆角矩形 4"/>
          <p:cNvSpPr/>
          <p:nvPr/>
        </p:nvSpPr>
        <p:spPr>
          <a:xfrm>
            <a:off x="-12065" y="2441575"/>
            <a:ext cx="2108835" cy="113474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b="1">
                <a:effectLst>
                  <a:outerShdw blurRad="38100" dist="38100" dir="2700000" algn="tl">
                    <a:srgbClr val="000000">
                      <a:alpha val="43137"/>
                    </a:srgbClr>
                  </a:outerShdw>
                </a:effectLst>
                <a:latin typeface="微软雅黑 Light" panose="020B0502040204020203" charset="-122"/>
                <a:ea typeface="微软雅黑 Light" panose="020B0502040204020203" charset="-122"/>
              </a:rPr>
              <a:t>信息咨询类</a:t>
            </a:r>
            <a:endParaRPr lang="zh-CN" altLang="en-US" sz="2400" b="1">
              <a:effectLst>
                <a:outerShdw blurRad="38100" dist="38100" dir="2700000" algn="tl">
                  <a:srgbClr val="000000">
                    <a:alpha val="43137"/>
                  </a:srgbClr>
                </a:outerShdw>
              </a:effectLst>
              <a:latin typeface="微软雅黑 Light" panose="020B0502040204020203" charset="-122"/>
              <a:ea typeface="微软雅黑 Light" panose="020B0502040204020203" charset="-122"/>
            </a:endParaRPr>
          </a:p>
        </p:txBody>
      </p:sp>
      <p:sp>
        <p:nvSpPr>
          <p:cNvPr id="6" name="圆角矩形 5"/>
          <p:cNvSpPr/>
          <p:nvPr/>
        </p:nvSpPr>
        <p:spPr>
          <a:xfrm>
            <a:off x="10082530" y="2441575"/>
            <a:ext cx="2108835" cy="113474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2400" b="1">
                <a:effectLst>
                  <a:outerShdw blurRad="38100" dist="38100" dir="2700000" algn="tl">
                    <a:srgbClr val="000000">
                      <a:alpha val="43137"/>
                    </a:srgbClr>
                  </a:outerShdw>
                </a:effectLst>
                <a:latin typeface="微软雅黑 Light" panose="020B0502040204020203" charset="-122"/>
                <a:ea typeface="微软雅黑 Light" panose="020B0502040204020203" charset="-122"/>
              </a:rPr>
              <a:t>数据平台类</a:t>
            </a:r>
            <a:endParaRPr lang="zh-CN" altLang="en-US" sz="2400" b="1">
              <a:effectLst>
                <a:outerShdw blurRad="38100" dist="38100" dir="2700000" algn="tl">
                  <a:srgbClr val="000000">
                    <a:alpha val="43137"/>
                  </a:srgbClr>
                </a:outerShdw>
              </a:effectLst>
              <a:latin typeface="微软雅黑 Light" panose="020B0502040204020203" charset="-122"/>
              <a:ea typeface="微软雅黑 Light" panose="020B0502040204020203" charset="-122"/>
            </a:endParaRPr>
          </a:p>
        </p:txBody>
      </p:sp>
      <p:sp>
        <p:nvSpPr>
          <p:cNvPr id="33" name="右箭头 32"/>
          <p:cNvSpPr/>
          <p:nvPr/>
        </p:nvSpPr>
        <p:spPr>
          <a:xfrm>
            <a:off x="2088515" y="2865755"/>
            <a:ext cx="650240" cy="294640"/>
          </a:xfrm>
          <a:prstGeom prst="rightArrow">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33"/>
          <p:cNvSpPr/>
          <p:nvPr/>
        </p:nvSpPr>
        <p:spPr>
          <a:xfrm rot="10800000">
            <a:off x="9432290" y="2861945"/>
            <a:ext cx="650240" cy="294640"/>
          </a:xfrm>
          <a:prstGeom prst="rightArrow">
            <a:avLst/>
          </a:prstGeom>
          <a:solidFill>
            <a:schemeClr val="accent3">
              <a:lumMod val="75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107430" y="2864485"/>
            <a:ext cx="3324860" cy="1198880"/>
          </a:xfrm>
          <a:prstGeom prst="rect">
            <a:avLst/>
          </a:prstGeom>
          <a:noFill/>
          <a:ln>
            <a:noFill/>
          </a:ln>
          <a:extLst>
            <a:ext uri="{909E8E84-426E-40DD-AFC4-6F175D3DCCD1}">
              <a14:hiddenFill xmlns:a14="http://schemas.microsoft.com/office/drawing/2010/main">
                <a:solidFill>
                  <a:schemeClr val="accent2"/>
                </a:solidFill>
              </a14:hiddenFill>
            </a:ext>
          </a:extLst>
        </p:spPr>
        <p:txBody>
          <a:bodyPr wrap="square" rtlCol="0" anchor="t">
            <a:spAutoFit/>
            <a:scene3d>
              <a:camera prst="orthographicFront"/>
              <a:lightRig rig="threePt" dir="t"/>
            </a:scene3d>
          </a:bodyPr>
          <a:lstStyle/>
          <a:p>
            <a:pPr lvl="0" algn="ctr">
              <a:buClrTx/>
              <a:buSzTx/>
              <a:buFontTx/>
            </a:pPr>
            <a:r>
              <a:rPr lang="zh-CN" altLang="en-US" sz="2400" b="1">
                <a:solidFill>
                  <a:schemeClr val="accent1">
                    <a:lumMod val="60000"/>
                    <a:lumOff val="40000"/>
                  </a:schemeClr>
                </a:solidFill>
                <a:effectLst>
                  <a:reflection blurRad="6350" stA="53000" endA="300" endPos="35500" dir="5400000" sy="-90000" algn="bl" rotWithShape="0"/>
                </a:effectLst>
                <a:latin typeface="宋体" panose="02010600030101010101" pitchFamily="2" charset="-122"/>
                <a:ea typeface="宋体" panose="02010600030101010101" pitchFamily="2" charset="-122"/>
                <a:sym typeface="+mn-ea"/>
              </a:rPr>
              <a:t>搜索反馈方式千篇一律</a:t>
            </a:r>
            <a:endParaRPr lang="zh-CN" altLang="en-US" sz="2400" b="1">
              <a:solidFill>
                <a:schemeClr val="accent1">
                  <a:lumMod val="60000"/>
                  <a:lumOff val="40000"/>
                </a:schemeClr>
              </a:solidFill>
              <a:effectLst>
                <a:reflection blurRad="6350" stA="53000" endA="300" endPos="35500" dir="5400000" sy="-90000" algn="bl" rotWithShape="0"/>
              </a:effectLst>
              <a:latin typeface="宋体" panose="02010600030101010101" pitchFamily="2" charset="-122"/>
              <a:ea typeface="宋体" panose="02010600030101010101" pitchFamily="2" charset="-122"/>
              <a:sym typeface="+mn-ea"/>
            </a:endParaRPr>
          </a:p>
          <a:p>
            <a:pPr lvl="0" algn="ctr">
              <a:buClrTx/>
              <a:buSzTx/>
              <a:buFontTx/>
            </a:pPr>
            <a:r>
              <a:rPr lang="zh-CN" altLang="en-US" sz="2400" b="1">
                <a:solidFill>
                  <a:schemeClr val="accent1">
                    <a:lumMod val="60000"/>
                    <a:lumOff val="40000"/>
                  </a:schemeClr>
                </a:solidFill>
                <a:effectLst>
                  <a:reflection blurRad="6350" stA="53000" endA="300" endPos="35500" dir="5400000" sy="-90000" algn="bl" rotWithShape="0"/>
                </a:effectLst>
                <a:latin typeface="宋体" panose="02010600030101010101" pitchFamily="2" charset="-122"/>
                <a:ea typeface="宋体" panose="02010600030101010101" pitchFamily="2" charset="-122"/>
                <a:sym typeface="+mn-ea"/>
              </a:rPr>
              <a:t>无用信息多</a:t>
            </a:r>
            <a:endParaRPr lang="zh-CN" altLang="en-US" sz="2400" b="1">
              <a:solidFill>
                <a:schemeClr val="accent1">
                  <a:lumMod val="60000"/>
                  <a:lumOff val="40000"/>
                </a:schemeClr>
              </a:solidFill>
              <a:effectLst>
                <a:reflection blurRad="6350" stA="53000" endA="300" endPos="35500" dir="5400000" sy="-90000" algn="bl" rotWithShape="0"/>
              </a:effectLst>
              <a:latin typeface="宋体" panose="02010600030101010101" pitchFamily="2" charset="-122"/>
              <a:ea typeface="宋体" panose="02010600030101010101" pitchFamily="2" charset="-122"/>
              <a:sym typeface="+mn-ea"/>
            </a:endParaRPr>
          </a:p>
          <a:p>
            <a:pPr lvl="0" algn="ctr">
              <a:buClrTx/>
              <a:buSzTx/>
              <a:buFontTx/>
            </a:pPr>
            <a:r>
              <a:rPr lang="zh-CN" altLang="en-US" sz="2400" b="1">
                <a:solidFill>
                  <a:schemeClr val="accent1">
                    <a:lumMod val="60000"/>
                    <a:lumOff val="40000"/>
                  </a:schemeClr>
                </a:solidFill>
                <a:effectLst>
                  <a:reflection blurRad="6350" stA="53000" endA="300" endPos="35500" dir="5400000" sy="-90000" algn="bl" rotWithShape="0"/>
                </a:effectLst>
                <a:latin typeface="宋体" panose="02010600030101010101" pitchFamily="2" charset="-122"/>
                <a:ea typeface="宋体" panose="02010600030101010101" pitchFamily="2" charset="-122"/>
                <a:sym typeface="+mn-ea"/>
              </a:rPr>
              <a:t>难以快速获得所需</a:t>
            </a:r>
            <a:endParaRPr lang="zh-CN" altLang="en-US" sz="2400" b="1">
              <a:solidFill>
                <a:schemeClr val="accent1">
                  <a:lumMod val="60000"/>
                  <a:lumOff val="40000"/>
                </a:schemeClr>
              </a:solidFill>
              <a:effectLst>
                <a:reflection blurRad="6350" stA="53000" endA="300" endPos="35500" dir="5400000" sy="-90000" algn="bl" rotWithShape="0"/>
              </a:effectLst>
              <a:latin typeface="宋体" panose="02010600030101010101" pitchFamily="2" charset="-122"/>
              <a:ea typeface="宋体" panose="02010600030101010101" pitchFamily="2" charset="-122"/>
              <a:sym typeface="+mn-ea"/>
            </a:endParaRPr>
          </a:p>
        </p:txBody>
      </p:sp>
      <p:sp>
        <p:nvSpPr>
          <p:cNvPr id="4" name="圆角矩形 3"/>
          <p:cNvSpPr/>
          <p:nvPr/>
        </p:nvSpPr>
        <p:spPr>
          <a:xfrm>
            <a:off x="11057255" y="6483350"/>
            <a:ext cx="1134745" cy="37465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rgbClr val="FF0000"/>
                </a:solidFill>
                <a:latin typeface="宋体" panose="02010600030101010101" pitchFamily="2" charset="-122"/>
                <a:ea typeface="宋体" panose="02010600030101010101" pitchFamily="2" charset="-122"/>
                <a:hlinkClick r:id="rId2" action="ppaction://hlinksldjump"/>
              </a:rPr>
              <a:t>返回目录</a:t>
            </a:r>
            <a:endParaRPr lang="zh-CN" altLang="en-US">
              <a:solidFill>
                <a:srgbClr val="FF0000"/>
              </a:solidFill>
              <a:latin typeface="宋体" panose="02010600030101010101" pitchFamily="2" charset="-122"/>
              <a:ea typeface="宋体" panose="02010600030101010101" pitchFamily="2" charset="-122"/>
              <a:hlinkClick r:id="rId2" action="ppaction://hlinksldjump"/>
            </a:endParaRPr>
          </a:p>
        </p:txBody>
      </p:sp>
      <p:sp>
        <p:nvSpPr>
          <p:cNvPr id="7" name="文本框 6"/>
          <p:cNvSpPr txBox="1"/>
          <p:nvPr/>
        </p:nvSpPr>
        <p:spPr>
          <a:xfrm>
            <a:off x="894080" y="1210310"/>
            <a:ext cx="5516880" cy="521970"/>
          </a:xfrm>
          <a:prstGeom prst="rect">
            <a:avLst/>
          </a:prstGeom>
          <a:noFill/>
        </p:spPr>
        <p:txBody>
          <a:bodyPr wrap="none" rtlCol="0" anchor="t">
            <a:spAutoFit/>
            <a:scene3d>
              <a:camera prst="orthographicFront"/>
              <a:lightRig rig="threePt" dir="t"/>
            </a:scene3d>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sz="28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sym typeface="+mn-lt"/>
              </a:rPr>
              <a:t>价高、上手慢</a:t>
            </a:r>
            <a:r>
              <a:rPr lang="zh-CN" altLang="en-US" sz="28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sym typeface="+mn-lt"/>
              </a:rPr>
              <a:t>、为</a:t>
            </a:r>
            <a:r>
              <a:rPr lang="en-US" altLang="zh-CN" sz="28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sym typeface="+mn-lt"/>
              </a:rPr>
              <a:t>“</a:t>
            </a:r>
            <a:r>
              <a:rPr lang="zh-CN" altLang="en-US" sz="28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sym typeface="+mn-lt"/>
              </a:rPr>
              <a:t>大场面</a:t>
            </a:r>
            <a:r>
              <a:rPr lang="en-US" altLang="zh-CN" sz="28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sym typeface="+mn-lt"/>
              </a:rPr>
              <a:t>”</a:t>
            </a:r>
            <a:r>
              <a:rPr lang="zh-CN" altLang="en-US" sz="28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sym typeface="+mn-lt"/>
              </a:rPr>
              <a:t>而生</a:t>
            </a:r>
            <a:endParaRPr lang="zh-CN" altLang="en-US" sz="2800" b="1" noProof="0" dirty="0">
              <a:solidFill>
                <a:schemeClr val="accent1"/>
              </a:solidFill>
              <a:effectLst>
                <a:outerShdw blurRad="38100" dist="25400" dir="5400000" algn="ctr" rotWithShape="0">
                  <a:srgbClr val="6E747A">
                    <a:alpha val="43000"/>
                  </a:srgbClr>
                </a:outerShdw>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11" name="矩形 10"/>
          <p:cNvSpPr/>
          <p:nvPr/>
        </p:nvSpPr>
        <p:spPr>
          <a:xfrm>
            <a:off x="894025" y="155322"/>
            <a:ext cx="2968625"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l">
              <a:buClrTx/>
              <a:buSzTx/>
              <a:buFontTx/>
            </a:pP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市场痛点</a:t>
            </a:r>
            <a:r>
              <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rPr>
              <a:t>-3</a:t>
            </a:r>
            <a:endParaRPr lang="zh-CN" altLang="en-US" sz="4400" dirty="0">
              <a:effectLst/>
              <a:latin typeface="微软雅黑 Light" panose="020B0502040204020203" charset="-122"/>
              <a:ea typeface="微软雅黑 Light" panose="020B0502040204020203" charset="-122"/>
              <a:cs typeface="微软雅黑 Light" panose="020B0502040204020203" charset="-122"/>
              <a:sym typeface="+mn-lt"/>
            </a:endParaRPr>
          </a:p>
        </p:txBody>
      </p:sp>
      <p:cxnSp>
        <p:nvCxnSpPr>
          <p:cNvPr id="12" name="直接连接符 11"/>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pic>
        <p:nvPicPr>
          <p:cNvPr id="13" name="图片占位符 12" descr="D:\SOVO项目总文件\互联网+\大数据信息+\图片\科技风LOGO.png科技风LOGO"/>
          <p:cNvPicPr>
            <a:picLocks noGrp="1" noChangeAspect="1"/>
          </p:cNvPicPr>
          <p:nvPr>
            <p:ph type="pic" sz="quarter" idx="10"/>
          </p:nvPr>
        </p:nvPicPr>
        <p:blipFill>
          <a:blip r:embed="rId3"/>
          <a:srcRect/>
          <a:stretch>
            <a:fillRect/>
          </a:stretch>
        </p:blipFill>
        <p:spPr>
          <a:xfrm>
            <a:off x="11091545" y="0"/>
            <a:ext cx="1100455" cy="1100455"/>
          </a:xfrm>
          <a:prstGeom prst="rect">
            <a:avLst/>
          </a:prstGeom>
        </p:spPr>
      </p:pic>
      <p:grpSp>
        <p:nvGrpSpPr>
          <p:cNvPr id="14" name="组合 13"/>
          <p:cNvGrpSpPr/>
          <p:nvPr/>
        </p:nvGrpSpPr>
        <p:grpSpPr>
          <a:xfrm>
            <a:off x="6941073" y="-912222"/>
            <a:ext cx="2168014" cy="1527058"/>
            <a:chOff x="8229601" y="4999703"/>
            <a:chExt cx="3038168" cy="2462980"/>
          </a:xfrm>
          <a:solidFill>
            <a:schemeClr val="accent1">
              <a:lumMod val="60000"/>
              <a:lumOff val="40000"/>
            </a:schemeClr>
          </a:solidFill>
        </p:grpSpPr>
        <p:sp>
          <p:nvSpPr>
            <p:cNvPr id="36"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 name="矩形 1"/>
          <p:cNvSpPr/>
          <p:nvPr/>
        </p:nvSpPr>
        <p:spPr>
          <a:xfrm>
            <a:off x="2782570" y="2865755"/>
            <a:ext cx="3324860" cy="1198880"/>
          </a:xfrm>
          <a:prstGeom prst="rect">
            <a:avLst/>
          </a:prstGeom>
          <a:noFill/>
          <a:ln>
            <a:noFill/>
          </a:ln>
          <a:extLst>
            <a:ext uri="{909E8E84-426E-40DD-AFC4-6F175D3DCCD1}">
              <a14:hiddenFill xmlns:a14="http://schemas.microsoft.com/office/drawing/2010/main">
                <a:solidFill>
                  <a:schemeClr val="accent2"/>
                </a:solidFill>
              </a14:hiddenFill>
            </a:ext>
          </a:extLst>
        </p:spPr>
        <p:txBody>
          <a:bodyPr wrap="square" rtlCol="0" anchor="t">
            <a:spAutoFit/>
            <a:scene3d>
              <a:camera prst="orthographicFront"/>
              <a:lightRig rig="threePt" dir="t"/>
            </a:scene3d>
          </a:bodyPr>
          <a:lstStyle/>
          <a:p>
            <a:pPr lvl="0" algn="ctr">
              <a:buClrTx/>
              <a:buSzTx/>
              <a:buFontTx/>
            </a:pPr>
            <a:r>
              <a:rPr lang="zh-CN" altLang="en-US" sz="2400" b="1" dirty="0">
                <a:solidFill>
                  <a:schemeClr val="accent1">
                    <a:lumMod val="60000"/>
                    <a:lumOff val="40000"/>
                  </a:schemeClr>
                </a:solidFill>
                <a:effectLst>
                  <a:reflection blurRad="6350" stA="53000" endA="300" endPos="35500" dir="5400000" sy="-90000" algn="bl" rotWithShape="0"/>
                </a:effectLst>
                <a:latin typeface="宋体" panose="02010600030101010101" pitchFamily="2" charset="-122"/>
                <a:ea typeface="宋体" panose="02010600030101010101" pitchFamily="2" charset="-122"/>
                <a:sym typeface="+mn-ea"/>
              </a:rPr>
              <a:t>面向大企业，略过群众</a:t>
            </a:r>
            <a:endParaRPr lang="zh-CN" altLang="en-US" sz="2400" b="1" dirty="0">
              <a:solidFill>
                <a:schemeClr val="accent1">
                  <a:lumMod val="60000"/>
                  <a:lumOff val="40000"/>
                </a:schemeClr>
              </a:solidFill>
              <a:effectLst>
                <a:reflection blurRad="6350" stA="53000" endA="300" endPos="35500" dir="5400000" sy="-90000" algn="bl" rotWithShape="0"/>
              </a:effectLst>
              <a:latin typeface="宋体" panose="02010600030101010101" pitchFamily="2" charset="-122"/>
              <a:ea typeface="宋体" panose="02010600030101010101" pitchFamily="2" charset="-122"/>
              <a:sym typeface="+mn-ea"/>
            </a:endParaRPr>
          </a:p>
          <a:p>
            <a:pPr lvl="0" algn="ctr">
              <a:buClrTx/>
              <a:buSzTx/>
              <a:buFontTx/>
            </a:pPr>
            <a:r>
              <a:rPr lang="zh-CN" altLang="en-US" sz="2400" b="1" dirty="0">
                <a:solidFill>
                  <a:schemeClr val="accent1">
                    <a:lumMod val="60000"/>
                    <a:lumOff val="40000"/>
                  </a:schemeClr>
                </a:solidFill>
                <a:effectLst>
                  <a:reflection blurRad="6350" stA="53000" endA="300" endPos="35500" dir="5400000" sy="-90000" algn="bl" rotWithShape="0"/>
                </a:effectLst>
                <a:latin typeface="宋体" panose="02010600030101010101" pitchFamily="2" charset="-122"/>
                <a:ea typeface="宋体" panose="02010600030101010101" pitchFamily="2" charset="-122"/>
                <a:sym typeface="+mn-ea"/>
              </a:rPr>
              <a:t>收费较高</a:t>
            </a:r>
            <a:endParaRPr lang="zh-CN" altLang="en-US" sz="2400" b="1" dirty="0">
              <a:solidFill>
                <a:schemeClr val="accent1">
                  <a:lumMod val="60000"/>
                  <a:lumOff val="40000"/>
                </a:schemeClr>
              </a:solidFill>
              <a:effectLst>
                <a:reflection blurRad="6350" stA="53000" endA="300" endPos="35500" dir="5400000" sy="-90000" algn="bl" rotWithShape="0"/>
              </a:effectLst>
              <a:latin typeface="宋体" panose="02010600030101010101" pitchFamily="2" charset="-122"/>
              <a:ea typeface="宋体" panose="02010600030101010101" pitchFamily="2" charset="-122"/>
              <a:sym typeface="+mn-ea"/>
            </a:endParaRPr>
          </a:p>
          <a:p>
            <a:pPr lvl="0" algn="ctr">
              <a:buClrTx/>
              <a:buSzTx/>
              <a:buFontTx/>
            </a:pPr>
            <a:r>
              <a:rPr lang="zh-CN" altLang="en-US" sz="2400" b="1" dirty="0">
                <a:solidFill>
                  <a:schemeClr val="accent1">
                    <a:lumMod val="60000"/>
                    <a:lumOff val="40000"/>
                  </a:schemeClr>
                </a:solidFill>
                <a:effectLst>
                  <a:reflection blurRad="6350" stA="53000" endA="300" endPos="35500" dir="5400000" sy="-90000" algn="bl" rotWithShape="0"/>
                </a:effectLst>
                <a:latin typeface="宋体" panose="02010600030101010101" pitchFamily="2" charset="-122"/>
                <a:ea typeface="宋体" panose="02010600030101010101" pitchFamily="2" charset="-122"/>
                <a:sym typeface="+mn-ea"/>
              </a:rPr>
              <a:t>客户上手门槛高</a:t>
            </a:r>
            <a:endParaRPr lang="zh-CN" altLang="en-US" sz="2400" b="1" dirty="0">
              <a:solidFill>
                <a:schemeClr val="accent1">
                  <a:lumMod val="60000"/>
                  <a:lumOff val="40000"/>
                </a:schemeClr>
              </a:solidFill>
              <a:effectLst>
                <a:reflection blurRad="6350" stA="53000" endA="300" endPos="35500" dir="5400000" sy="-90000" algn="bl" rotWithShape="0"/>
              </a:effectLst>
              <a:latin typeface="宋体" panose="02010600030101010101" pitchFamily="2" charset="-122"/>
              <a:ea typeface="宋体" panose="02010600030101010101" pitchFamily="2" charset="-122"/>
              <a:sym typeface="+mn-ea"/>
            </a:endParaRPr>
          </a:p>
        </p:txBody>
      </p:sp>
      <p:sp>
        <p:nvSpPr>
          <p:cNvPr id="3" name="L 形 2"/>
          <p:cNvSpPr/>
          <p:nvPr/>
        </p:nvSpPr>
        <p:spPr>
          <a:xfrm>
            <a:off x="161290" y="4115435"/>
            <a:ext cx="162560" cy="1156335"/>
          </a:xfrm>
          <a:prstGeom prst="corner">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L 形 7"/>
          <p:cNvSpPr/>
          <p:nvPr/>
        </p:nvSpPr>
        <p:spPr>
          <a:xfrm rot="10800000">
            <a:off x="11866880" y="4115435"/>
            <a:ext cx="162560" cy="1156335"/>
          </a:xfrm>
          <a:prstGeom prst="corner">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9" name="表格 8"/>
          <p:cNvGraphicFramePr/>
          <p:nvPr>
            <p:custDataLst>
              <p:tags r:id="rId4"/>
            </p:custDataLst>
          </p:nvPr>
        </p:nvGraphicFramePr>
        <p:xfrm>
          <a:off x="8661400" y="4203065"/>
          <a:ext cx="3205480" cy="1021080"/>
        </p:xfrm>
        <a:graphic>
          <a:graphicData uri="http://schemas.openxmlformats.org/drawingml/2006/table">
            <a:tbl>
              <a:tblPr firstRow="1" bandRow="1">
                <a:tableStyleId>{5C22544A-7EE6-4342-B048-85BDC9FD1C3A}</a:tableStyleId>
              </a:tblPr>
              <a:tblGrid>
                <a:gridCol w="1602740"/>
                <a:gridCol w="1602740"/>
              </a:tblGrid>
              <a:tr h="640080">
                <a:tc>
                  <a:txBody>
                    <a:bodyPr/>
                    <a:lstStyle/>
                    <a:p>
                      <a:pPr algn="ctr">
                        <a:buNone/>
                      </a:pPr>
                      <a:r>
                        <a:rPr lang="zh-CN" altLang="en-US">
                          <a:latin typeface="宋体" panose="02010600030101010101" pitchFamily="2" charset="-122"/>
                          <a:ea typeface="宋体" panose="02010600030101010101" pitchFamily="2" charset="-122"/>
                        </a:rPr>
                        <a:t>百度搜索</a:t>
                      </a:r>
                      <a:endParaRPr lang="zh-CN" altLang="en-US">
                        <a:latin typeface="宋体" panose="02010600030101010101" pitchFamily="2" charset="-122"/>
                        <a:ea typeface="宋体" panose="02010600030101010101" pitchFamily="2" charset="-122"/>
                      </a:endParaRPr>
                    </a:p>
                  </a:txBody>
                  <a:tcPr anchor="ctr"/>
                </a:tc>
                <a:tc>
                  <a:txBody>
                    <a:bodyPr/>
                    <a:lstStyle/>
                    <a:p>
                      <a:pPr algn="ctr">
                        <a:buNone/>
                      </a:pPr>
                      <a:r>
                        <a:rPr lang="en-US" altLang="zh-CN">
                          <a:latin typeface="宋体" panose="02010600030101010101" pitchFamily="2" charset="-122"/>
                          <a:ea typeface="宋体" panose="02010600030101010101" pitchFamily="2" charset="-122"/>
                          <a:cs typeface="宋体" panose="02010600030101010101" pitchFamily="2" charset="-122"/>
                        </a:rPr>
                        <a:t>360</a:t>
                      </a:r>
                      <a:r>
                        <a:rPr lang="zh-CN" altLang="en-US">
                          <a:latin typeface="宋体" panose="02010600030101010101" pitchFamily="2" charset="-122"/>
                          <a:ea typeface="宋体" panose="02010600030101010101" pitchFamily="2" charset="-122"/>
                          <a:cs typeface="宋体" panose="02010600030101010101" pitchFamily="2" charset="-122"/>
                        </a:rPr>
                        <a:t>搜索</a:t>
                      </a:r>
                      <a:endParaRPr lang="zh-CN" altLang="en-US">
                        <a:latin typeface="宋体" panose="02010600030101010101" pitchFamily="2" charset="-122"/>
                        <a:ea typeface="宋体" panose="02010600030101010101" pitchFamily="2" charset="-122"/>
                        <a:cs typeface="宋体" panose="02010600030101010101" pitchFamily="2" charset="-122"/>
                      </a:endParaRPr>
                    </a:p>
                  </a:txBody>
                  <a:tcPr anchor="ctr"/>
                </a:tc>
              </a:tr>
              <a:tr h="381000">
                <a:tc>
                  <a:txBody>
                    <a:bodyPr/>
                    <a:lstStyle/>
                    <a:p>
                      <a:pPr algn="ctr">
                        <a:buNone/>
                      </a:pPr>
                      <a:r>
                        <a:rPr lang="zh-CN" altLang="en-US">
                          <a:latin typeface="宋体" panose="02010600030101010101" pitchFamily="2" charset="-122"/>
                          <a:ea typeface="宋体" panose="02010600030101010101" pitchFamily="2" charset="-122"/>
                        </a:rPr>
                        <a:t>电商平台搜索</a:t>
                      </a:r>
                      <a:endParaRPr lang="zh-CN" altLang="en-US">
                        <a:latin typeface="宋体" panose="02010600030101010101" pitchFamily="2" charset="-122"/>
                        <a:ea typeface="宋体" panose="02010600030101010101" pitchFamily="2" charset="-122"/>
                      </a:endParaRPr>
                    </a:p>
                  </a:txBody>
                  <a:tcPr anchor="ctr"/>
                </a:tc>
                <a:tc>
                  <a:txBody>
                    <a:bodyPr/>
                    <a:lstStyle/>
                    <a:p>
                      <a:pPr algn="ctr">
                        <a:buNone/>
                      </a:pPr>
                      <a:r>
                        <a:rPr lang="zh-CN" altLang="en-US">
                          <a:latin typeface="宋体" panose="02010600030101010101" pitchFamily="2" charset="-122"/>
                          <a:ea typeface="宋体" panose="02010600030101010101" pitchFamily="2" charset="-122"/>
                        </a:rPr>
                        <a:t>短视频搜索</a:t>
                      </a:r>
                      <a:endParaRPr lang="zh-CN" altLang="en-US">
                        <a:latin typeface="宋体" panose="02010600030101010101" pitchFamily="2" charset="-122"/>
                        <a:ea typeface="宋体" panose="02010600030101010101" pitchFamily="2" charset="-122"/>
                      </a:endParaRPr>
                    </a:p>
                  </a:txBody>
                  <a:tcPr anchor="ctr"/>
                </a:tc>
              </a:tr>
            </a:tbl>
          </a:graphicData>
        </a:graphic>
      </p:graphicFrame>
      <p:graphicFrame>
        <p:nvGraphicFramePr>
          <p:cNvPr id="16" name="表格 15"/>
          <p:cNvGraphicFramePr/>
          <p:nvPr>
            <p:custDataLst>
              <p:tags r:id="rId5"/>
            </p:custDataLst>
          </p:nvPr>
        </p:nvGraphicFramePr>
        <p:xfrm>
          <a:off x="323215" y="4182745"/>
          <a:ext cx="2435860" cy="1021080"/>
        </p:xfrm>
        <a:graphic>
          <a:graphicData uri="http://schemas.openxmlformats.org/drawingml/2006/table">
            <a:tbl>
              <a:tblPr firstRow="1" bandRow="1">
                <a:tableStyleId>{5C22544A-7EE6-4342-B048-85BDC9FD1C3A}</a:tableStyleId>
              </a:tblPr>
              <a:tblGrid>
                <a:gridCol w="1217930"/>
                <a:gridCol w="1217930"/>
              </a:tblGrid>
              <a:tr h="640080">
                <a:tc>
                  <a:txBody>
                    <a:bodyPr/>
                    <a:lstStyle/>
                    <a:p>
                      <a:pPr algn="ctr">
                        <a:buNone/>
                      </a:pPr>
                      <a:r>
                        <a:rPr lang="zh-CN" altLang="en-US">
                          <a:latin typeface="宋体" panose="02010600030101010101" pitchFamily="2" charset="-122"/>
                          <a:ea typeface="宋体" panose="02010600030101010101" pitchFamily="2" charset="-122"/>
                        </a:rPr>
                        <a:t>智研咨询</a:t>
                      </a:r>
                      <a:endParaRPr lang="zh-CN" altLang="en-US">
                        <a:latin typeface="宋体" panose="02010600030101010101" pitchFamily="2" charset="-122"/>
                        <a:ea typeface="宋体" panose="02010600030101010101" pitchFamily="2" charset="-122"/>
                      </a:endParaRPr>
                    </a:p>
                  </a:txBody>
                  <a:tcPr anchor="ctr"/>
                </a:tc>
                <a:tc>
                  <a:txBody>
                    <a:bodyPr/>
                    <a:lstStyle/>
                    <a:p>
                      <a:pPr algn="ctr">
                        <a:buNone/>
                      </a:pPr>
                      <a:r>
                        <a:rPr lang="zh-CN">
                          <a:latin typeface="宋体" panose="02010600030101010101" pitchFamily="2" charset="-122"/>
                          <a:ea typeface="宋体" panose="02010600030101010101" pitchFamily="2" charset="-122"/>
                        </a:rPr>
                        <a:t>中瑞信</a:t>
                      </a:r>
                      <a:endParaRPr lang="zh-CN">
                        <a:latin typeface="宋体" panose="02010600030101010101" pitchFamily="2" charset="-122"/>
                        <a:ea typeface="宋体" panose="02010600030101010101" pitchFamily="2" charset="-122"/>
                      </a:endParaRPr>
                    </a:p>
                  </a:txBody>
                  <a:tcPr anchor="ctr"/>
                </a:tc>
              </a:tr>
              <a:tr h="381000">
                <a:tc>
                  <a:txBody>
                    <a:bodyPr/>
                    <a:lstStyle/>
                    <a:p>
                      <a:pPr algn="ctr">
                        <a:buNone/>
                      </a:pPr>
                      <a:r>
                        <a:rPr lang="zh-CN" altLang="en-US">
                          <a:latin typeface="宋体" panose="02010600030101010101" pitchFamily="2" charset="-122"/>
                          <a:ea typeface="宋体" panose="02010600030101010101" pitchFamily="2" charset="-122"/>
                        </a:rPr>
                        <a:t>欢创</a:t>
                      </a:r>
                      <a:endParaRPr lang="zh-CN" altLang="en-US">
                        <a:latin typeface="宋体" panose="02010600030101010101" pitchFamily="2" charset="-122"/>
                        <a:ea typeface="宋体" panose="02010600030101010101" pitchFamily="2" charset="-122"/>
                      </a:endParaRPr>
                    </a:p>
                  </a:txBody>
                  <a:tcPr anchor="ctr"/>
                </a:tc>
                <a:tc>
                  <a:txBody>
                    <a:bodyPr/>
                    <a:lstStyle/>
                    <a:p>
                      <a:pPr algn="ctr">
                        <a:buNone/>
                      </a:pPr>
                      <a:r>
                        <a:rPr lang="zh-CN" altLang="en-US">
                          <a:latin typeface="宋体" panose="02010600030101010101" pitchFamily="2" charset="-122"/>
                          <a:ea typeface="宋体" panose="02010600030101010101" pitchFamily="2" charset="-122"/>
                        </a:rPr>
                        <a:t>思特</a:t>
                      </a:r>
                      <a:r>
                        <a:rPr lang="zh-CN" altLang="en-US" sz="1800">
                          <a:latin typeface="宋体" panose="02010600030101010101" pitchFamily="2" charset="-122"/>
                          <a:ea typeface="宋体" panose="02010600030101010101" pitchFamily="2" charset="-122"/>
                          <a:sym typeface="+mn-ea"/>
                        </a:rPr>
                        <a:t>威</a:t>
                      </a:r>
                      <a:endParaRPr lang="zh-CN" altLang="en-US">
                        <a:latin typeface="宋体" panose="02010600030101010101" pitchFamily="2" charset="-122"/>
                        <a:ea typeface="宋体" panose="02010600030101010101" pitchFamily="2" charset="-122"/>
                      </a:endParaRPr>
                    </a:p>
                  </a:txBody>
                  <a:tcPr anchor="ctr"/>
                </a:tc>
              </a:tr>
            </a:tbl>
          </a:graphicData>
        </a:graphic>
      </p:graphicFrame>
      <p:cxnSp>
        <p:nvCxnSpPr>
          <p:cNvPr id="17" name="直接连接符 16"/>
          <p:cNvCxnSpPr/>
          <p:nvPr/>
        </p:nvCxnSpPr>
        <p:spPr>
          <a:xfrm>
            <a:off x="6077585" y="2690495"/>
            <a:ext cx="0" cy="1492250"/>
          </a:xfrm>
          <a:prstGeom prst="line">
            <a:avLst/>
          </a:prstGeom>
          <a:ln w="25400" cmpd="sng">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011995" y="5949000"/>
            <a:ext cx="2168014" cy="1527058"/>
            <a:chOff x="8229601" y="4999703"/>
            <a:chExt cx="3038168" cy="2462980"/>
          </a:xfrm>
          <a:solidFill>
            <a:schemeClr val="accent1">
              <a:lumMod val="60000"/>
              <a:lumOff val="40000"/>
            </a:schemeClr>
          </a:solidFill>
        </p:grpSpPr>
        <p:sp>
          <p:nvSpPr>
            <p:cNvPr id="3"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6" name="组合 5"/>
          <p:cNvGrpSpPr/>
          <p:nvPr/>
        </p:nvGrpSpPr>
        <p:grpSpPr>
          <a:xfrm>
            <a:off x="5011995" y="-531000"/>
            <a:ext cx="2168014" cy="1527058"/>
            <a:chOff x="8229601" y="4999703"/>
            <a:chExt cx="3038168" cy="2462980"/>
          </a:xfrm>
          <a:solidFill>
            <a:schemeClr val="accent1">
              <a:lumMod val="60000"/>
              <a:lumOff val="40000"/>
            </a:schemeClr>
          </a:solidFill>
        </p:grpSpPr>
        <p:sp>
          <p:nvSpPr>
            <p:cNvPr id="7"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0" name="矩形 9"/>
          <p:cNvSpPr/>
          <p:nvPr/>
        </p:nvSpPr>
        <p:spPr>
          <a:xfrm>
            <a:off x="3609340" y="1734185"/>
            <a:ext cx="4973320" cy="1198880"/>
          </a:xfrm>
          <a:prstGeom prst="rect">
            <a:avLst/>
          </a:prstGeom>
          <a:noFill/>
          <a:ln>
            <a:noFill/>
          </a:ln>
        </p:spPr>
        <p:txBody>
          <a:bodyPr wrap="none" rtlCol="0" anchor="t">
            <a:spAutoFit/>
          </a:bodyPr>
          <a:lstStyle/>
          <a:p>
            <a:pPr lvl="0" algn="ctr">
              <a:buClrTx/>
              <a:buSzTx/>
              <a:buFontTx/>
            </a:pPr>
            <a:r>
              <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rPr>
              <a:t>02 </a:t>
            </a:r>
            <a:r>
              <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rPr>
              <a:t>产品介绍</a:t>
            </a:r>
            <a:endParaRPr lang="en-US" altLang="zh-CN" sz="7200" b="1">
              <a:solidFill>
                <a:schemeClr val="accent1">
                  <a:lumMod val="60000"/>
                  <a:lumOff val="40000"/>
                </a:schemeClr>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矩形 10"/>
          <p:cNvSpPr/>
          <p:nvPr/>
        </p:nvSpPr>
        <p:spPr>
          <a:xfrm>
            <a:off x="3485833" y="2933065"/>
            <a:ext cx="2604135" cy="645160"/>
          </a:xfrm>
          <a:prstGeom prst="rect">
            <a:avLst/>
          </a:prstGeom>
          <a:noFill/>
          <a:ln>
            <a:noFill/>
          </a:ln>
        </p:spPr>
        <p:txBody>
          <a:bodyPr wrap="none" rtlCol="0" anchor="t">
            <a:spAutoFit/>
            <a:scene3d>
              <a:camera prst="orthographicFront"/>
              <a:lightRig rig="threePt" dir="t"/>
            </a:scene3d>
          </a:bodyPr>
          <a:lstStyle/>
          <a:p>
            <a:pPr lvl="0" algn="ctr">
              <a:buClrTx/>
              <a:buSzTx/>
              <a:buFontTx/>
            </a:pP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2.1 </a:t>
            </a: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用户使用</a:t>
            </a:r>
            <a:endPar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endParaRPr>
          </a:p>
        </p:txBody>
      </p:sp>
      <p:sp>
        <p:nvSpPr>
          <p:cNvPr id="12" name="矩形 11"/>
          <p:cNvSpPr/>
          <p:nvPr/>
        </p:nvSpPr>
        <p:spPr>
          <a:xfrm>
            <a:off x="3484563" y="3670935"/>
            <a:ext cx="2640965" cy="645160"/>
          </a:xfrm>
          <a:prstGeom prst="rect">
            <a:avLst/>
          </a:prstGeom>
          <a:noFill/>
          <a:ln>
            <a:noFill/>
          </a:ln>
        </p:spPr>
        <p:txBody>
          <a:bodyPr wrap="none" rtlCol="0" anchor="t">
            <a:spAutoFit/>
            <a:scene3d>
              <a:camera prst="orthographicFront"/>
              <a:lightRig rig="threePt" dir="t"/>
            </a:scene3d>
          </a:bodyPr>
          <a:lstStyle/>
          <a:p>
            <a:pPr lvl="0" algn="ctr">
              <a:buClrTx/>
              <a:buSzTx/>
              <a:buFontTx/>
            </a:pP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2.2 </a:t>
            </a: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人才兼职</a:t>
            </a:r>
            <a:endPar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endParaRPr>
          </a:p>
        </p:txBody>
      </p:sp>
      <p:sp>
        <p:nvSpPr>
          <p:cNvPr id="13" name="矩形 12"/>
          <p:cNvSpPr/>
          <p:nvPr/>
        </p:nvSpPr>
        <p:spPr>
          <a:xfrm>
            <a:off x="3470911" y="4408805"/>
            <a:ext cx="2668270" cy="645160"/>
          </a:xfrm>
          <a:prstGeom prst="rect">
            <a:avLst/>
          </a:prstGeom>
          <a:noFill/>
          <a:ln>
            <a:noFill/>
          </a:ln>
        </p:spPr>
        <p:txBody>
          <a:bodyPr wrap="none" rtlCol="0" anchor="t">
            <a:spAutoFit/>
            <a:scene3d>
              <a:camera prst="orthographicFront"/>
              <a:lightRig rig="threePt" dir="t"/>
            </a:scene3d>
          </a:bodyPr>
          <a:lstStyle/>
          <a:p>
            <a:pPr lvl="0" algn="ctr">
              <a:buClrTx/>
              <a:buSzTx/>
              <a:buFontTx/>
            </a:pP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2.3 </a:t>
            </a: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产品原理</a:t>
            </a:r>
            <a:endPar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endParaRPr>
          </a:p>
        </p:txBody>
      </p:sp>
      <p:sp>
        <p:nvSpPr>
          <p:cNvPr id="14" name="矩形 13"/>
          <p:cNvSpPr/>
          <p:nvPr/>
        </p:nvSpPr>
        <p:spPr>
          <a:xfrm>
            <a:off x="6527484" y="3670935"/>
            <a:ext cx="2670175" cy="645160"/>
          </a:xfrm>
          <a:prstGeom prst="rect">
            <a:avLst/>
          </a:prstGeom>
          <a:noFill/>
          <a:ln>
            <a:noFill/>
          </a:ln>
        </p:spPr>
        <p:txBody>
          <a:bodyPr wrap="none" rtlCol="0" anchor="t">
            <a:spAutoFit/>
            <a:scene3d>
              <a:camera prst="orthographicFront"/>
              <a:lightRig rig="threePt" dir="t"/>
            </a:scene3d>
          </a:bodyPr>
          <a:lstStyle/>
          <a:p>
            <a:pPr lvl="0" algn="ctr">
              <a:buClrTx/>
              <a:buSzTx/>
              <a:buFontTx/>
            </a:pP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2.5 </a:t>
            </a: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信息服务</a:t>
            </a:r>
            <a:endPar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endParaRPr>
          </a:p>
        </p:txBody>
      </p:sp>
      <p:sp>
        <p:nvSpPr>
          <p:cNvPr id="15" name="矩形 14"/>
          <p:cNvSpPr/>
          <p:nvPr/>
        </p:nvSpPr>
        <p:spPr>
          <a:xfrm>
            <a:off x="6527801" y="2933065"/>
            <a:ext cx="2680970" cy="645160"/>
          </a:xfrm>
          <a:prstGeom prst="rect">
            <a:avLst/>
          </a:prstGeom>
          <a:noFill/>
          <a:ln>
            <a:noFill/>
          </a:ln>
        </p:spPr>
        <p:txBody>
          <a:bodyPr wrap="none" rtlCol="0" anchor="t">
            <a:spAutoFit/>
            <a:scene3d>
              <a:camera prst="orthographicFront"/>
              <a:lightRig rig="threePt" dir="t"/>
            </a:scene3d>
          </a:bodyPr>
          <a:lstStyle/>
          <a:p>
            <a:pPr lvl="0" algn="ctr">
              <a:buClrTx/>
              <a:buSzTx/>
              <a:buFontTx/>
            </a:pP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2.4 </a:t>
            </a:r>
            <a:r>
              <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rPr>
              <a:t>产品优点</a:t>
            </a:r>
            <a:endParaRPr lang="en-US" altLang="zh-CN" sz="3600" b="1" dirty="0">
              <a:solidFill>
                <a:schemeClr val="accent3">
                  <a:lumMod val="75000"/>
                </a:schemeClr>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cs typeface="微软雅黑 Light" panose="020B0502040204020203" charset="-122"/>
              <a:sym typeface="+mn-ea"/>
            </a:endParaRPr>
          </a:p>
        </p:txBody>
      </p:sp>
      <p:cxnSp>
        <p:nvCxnSpPr>
          <p:cNvPr id="16" name="直接连接符 15"/>
          <p:cNvCxnSpPr/>
          <p:nvPr/>
        </p:nvCxnSpPr>
        <p:spPr>
          <a:xfrm flipH="1">
            <a:off x="6333490" y="2794635"/>
            <a:ext cx="0" cy="2397125"/>
          </a:xfrm>
          <a:prstGeom prst="line">
            <a:avLst/>
          </a:prstGeom>
          <a:ln w="25400" cmpd="sng">
            <a:solidFill>
              <a:schemeClr val="accent1">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8" descr="D:\SOVO项目总文件\互联网+\大数据信息+\图片\搜索页.png搜索页"/>
          <p:cNvPicPr>
            <a:picLocks noGrp="1" noChangeAspect="1"/>
          </p:cNvPicPr>
          <p:nvPr/>
        </p:nvPicPr>
        <p:blipFill>
          <a:blip r:embed="rId1"/>
          <a:srcRect/>
          <a:stretch>
            <a:fillRect/>
          </a:stretch>
        </p:blipFill>
        <p:spPr>
          <a:xfrm>
            <a:off x="0" y="6271260"/>
            <a:ext cx="12029440" cy="493395"/>
          </a:xfrm>
          <a:prstGeom prst="rect">
            <a:avLst/>
          </a:prstGeom>
        </p:spPr>
      </p:pic>
      <p:pic>
        <p:nvPicPr>
          <p:cNvPr id="3" name="图片占位符 2" descr="D:\SOVO项目总文件\互联网+\大数据信息+\图片\科技风LOGO.png科技风LOGO"/>
          <p:cNvPicPr>
            <a:picLocks noGrp="1" noChangeAspect="1"/>
          </p:cNvPicPr>
          <p:nvPr>
            <p:ph type="pic" sz="quarter" idx="10"/>
          </p:nvPr>
        </p:nvPicPr>
        <p:blipFill>
          <a:blip r:embed="rId2"/>
          <a:srcRect/>
          <a:stretch>
            <a:fillRect/>
          </a:stretch>
        </p:blipFill>
        <p:spPr>
          <a:xfrm>
            <a:off x="11091545" y="0"/>
            <a:ext cx="1100455" cy="1100455"/>
          </a:xfrm>
          <a:prstGeom prst="rect">
            <a:avLst/>
          </a:prstGeom>
        </p:spPr>
      </p:pic>
      <p:sp>
        <p:nvSpPr>
          <p:cNvPr id="25" name="文本框 24"/>
          <p:cNvSpPr txBox="1"/>
          <p:nvPr/>
        </p:nvSpPr>
        <p:spPr>
          <a:xfrm>
            <a:off x="3304540" y="320040"/>
            <a:ext cx="1550035" cy="460375"/>
          </a:xfrm>
          <a:prstGeom prst="rect">
            <a:avLst/>
          </a:prstGeom>
          <a:solidFill>
            <a:schemeClr val="accent1">
              <a:lumMod val="40000"/>
              <a:lumOff val="60000"/>
            </a:schemeClr>
          </a:solidFill>
          <a:ln w="28575" cmpd="sng">
            <a:solidFill>
              <a:schemeClr val="accent1">
                <a:lumMod val="40000"/>
                <a:lumOff val="60000"/>
              </a:schemeClr>
            </a:solidFill>
            <a:prstDash val="solid"/>
          </a:ln>
        </p:spPr>
        <p:style>
          <a:lnRef idx="2">
            <a:schemeClr val="accent1"/>
          </a:lnRef>
          <a:fillRef idx="1">
            <a:schemeClr val="lt1"/>
          </a:fillRef>
          <a:effectRef idx="0">
            <a:schemeClr val="accent1"/>
          </a:effectRef>
          <a:fontRef idx="minor">
            <a:schemeClr val="dk1"/>
          </a:fontRef>
        </p:style>
        <p:txBody>
          <a:bodyPr vertOverflow="overflow" horzOverflow="overflow" vert="horz" wrap="square" numCol="1" spcCol="0" rtlCol="0" fromWordArt="0" anchor="ctr" anchorCtr="0" forceAA="0" compatLnSpc="1">
            <a:spAutoFit/>
            <a:scene3d>
              <a:camera prst="orthographicFront"/>
              <a:lightRig rig="threePt" dir="t"/>
            </a:scene3d>
          </a:bodyPr>
          <a:lstStyle/>
          <a:p>
            <a:pPr lvl="0" algn="ctr">
              <a:buClrTx/>
              <a:buSzTx/>
              <a:buFontTx/>
            </a:pPr>
            <a:r>
              <a:rPr lang="zh-CN" altLang="en-US" sz="2400" b="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charset="-122"/>
                <a:ea typeface="微软雅黑" panose="020B0503020204020204" charset="-122"/>
                <a:sym typeface="+mn-ea"/>
              </a:rPr>
              <a:t>用户视角</a:t>
            </a:r>
            <a:endParaRPr lang="zh-CN" altLang="en-US" sz="2400" b="1">
              <a:ln w="9525" cmpd="sng">
                <a:solidFill>
                  <a:schemeClr val="accent1"/>
                </a:solidFill>
                <a:prstDash val="solid"/>
              </a:ln>
              <a:solidFill>
                <a:srgbClr val="70AD47">
                  <a:tint val="1000"/>
                </a:srgbClr>
              </a:solidFill>
              <a:effectLst>
                <a:glow rad="38100">
                  <a:schemeClr val="accent1">
                    <a:alpha val="40000"/>
                  </a:schemeClr>
                </a:glow>
              </a:effectLst>
              <a:latin typeface="微软雅黑" panose="020B0503020204020204" charset="-122"/>
              <a:ea typeface="微软雅黑" panose="020B0503020204020204" charset="-122"/>
              <a:sym typeface="+mn-ea"/>
            </a:endParaRPr>
          </a:p>
        </p:txBody>
      </p:sp>
      <p:sp>
        <p:nvSpPr>
          <p:cNvPr id="2" name="矩形 1"/>
          <p:cNvSpPr/>
          <p:nvPr/>
        </p:nvSpPr>
        <p:spPr>
          <a:xfrm>
            <a:off x="894025" y="155322"/>
            <a:ext cx="2419350" cy="768350"/>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4400" i="0" dirty="0">
                <a:effectLst/>
                <a:cs typeface="+mn-ea"/>
                <a:sym typeface="+mn-lt"/>
              </a:rPr>
              <a:t>产品</a:t>
            </a:r>
            <a:r>
              <a:rPr lang="zh-CN" altLang="en-US" sz="4400" b="1" i="0" dirty="0">
                <a:effectLst>
                  <a:outerShdw blurRad="38100" dist="38100" dir="2700000" algn="tl">
                    <a:srgbClr val="000000">
                      <a:alpha val="43137"/>
                    </a:srgbClr>
                  </a:outerShdw>
                </a:effectLst>
                <a:cs typeface="+mn-ea"/>
                <a:sym typeface="+mn-lt"/>
              </a:rPr>
              <a:t>介绍</a:t>
            </a:r>
            <a:endParaRPr lang="zh-CN" altLang="en-US" sz="4400" b="1" i="0" dirty="0">
              <a:effectLst>
                <a:outerShdw blurRad="38100" dist="38100" dir="2700000" algn="tl">
                  <a:srgbClr val="000000">
                    <a:alpha val="43137"/>
                  </a:srgbClr>
                </a:outerShdw>
              </a:effectLst>
              <a:cs typeface="+mn-ea"/>
              <a:sym typeface="+mn-lt"/>
            </a:endParaRPr>
          </a:p>
        </p:txBody>
      </p:sp>
      <p:cxnSp>
        <p:nvCxnSpPr>
          <p:cNvPr id="5" name="直接连接符 4"/>
          <p:cNvCxnSpPr/>
          <p:nvPr/>
        </p:nvCxnSpPr>
        <p:spPr>
          <a:xfrm>
            <a:off x="-20320" y="536232"/>
            <a:ext cx="9144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6941073" y="-912222"/>
            <a:ext cx="2168014" cy="1527058"/>
            <a:chOff x="8229601" y="4999703"/>
            <a:chExt cx="3038168" cy="2462980"/>
          </a:xfrm>
          <a:solidFill>
            <a:schemeClr val="accent1">
              <a:lumMod val="60000"/>
              <a:lumOff val="40000"/>
            </a:schemeClr>
          </a:solidFill>
        </p:grpSpPr>
        <p:sp>
          <p:nvSpPr>
            <p:cNvPr id="36" name="矩形: 圆角 35"/>
            <p:cNvSpPr/>
            <p:nvPr/>
          </p:nvSpPr>
          <p:spPr>
            <a:xfrm>
              <a:off x="8229601"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矩形: 圆角 36"/>
            <p:cNvSpPr/>
            <p:nvPr/>
          </p:nvSpPr>
          <p:spPr>
            <a:xfrm>
              <a:off x="9291485"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矩形: 圆角 37"/>
            <p:cNvSpPr/>
            <p:nvPr/>
          </p:nvSpPr>
          <p:spPr>
            <a:xfrm>
              <a:off x="10353369" y="4999703"/>
              <a:ext cx="914400" cy="246298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圆角矩形 3"/>
          <p:cNvSpPr/>
          <p:nvPr/>
        </p:nvSpPr>
        <p:spPr>
          <a:xfrm>
            <a:off x="11057255" y="6483350"/>
            <a:ext cx="1134745" cy="374650"/>
          </a:xfrm>
          <a:prstGeom prst="roundRect">
            <a:avLst/>
          </a:prstGeom>
          <a:solidFill>
            <a:schemeClr val="accent3">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400" b="1">
                <a:solidFill>
                  <a:srgbClr val="FF0000"/>
                </a:solidFill>
                <a:latin typeface="楷体" panose="02010609060101010101" charset="-122"/>
                <a:ea typeface="楷体" panose="02010609060101010101" charset="-122"/>
                <a:sym typeface="+mn-ea"/>
              </a:rPr>
              <a:t>4/</a:t>
            </a:r>
            <a:r>
              <a:rPr lang="en-US" altLang="zh-CN" sz="2400" b="1">
                <a:solidFill>
                  <a:srgbClr val="FF0000"/>
                </a:solidFill>
                <a:latin typeface="楷体" panose="02010609060101010101" charset="-122"/>
                <a:ea typeface="楷体" panose="02010609060101010101" charset="-122"/>
                <a:sym typeface="+mn-ea"/>
              </a:rPr>
              <a:t>26</a:t>
            </a:r>
            <a:endParaRPr lang="en-US" altLang="zh-CN" sz="2400" b="1">
              <a:solidFill>
                <a:srgbClr val="FF0000"/>
              </a:solidFill>
              <a:latin typeface="楷体" panose="02010609060101010101" charset="-122"/>
              <a:ea typeface="楷体" panose="02010609060101010101" charset="-122"/>
              <a:sym typeface="+mn-ea"/>
            </a:endParaRPr>
          </a:p>
        </p:txBody>
      </p:sp>
      <p:pic>
        <p:nvPicPr>
          <p:cNvPr id="8" name="图片 7" descr="D:\SOVO项目总文件\互联网+\大数据信息+\图片\用户视角.png用户视角"/>
          <p:cNvPicPr>
            <a:picLocks noChangeAspect="1"/>
          </p:cNvPicPr>
          <p:nvPr/>
        </p:nvPicPr>
        <p:blipFill>
          <a:blip r:embed="rId3"/>
          <a:srcRect/>
          <a:stretch>
            <a:fillRect/>
          </a:stretch>
        </p:blipFill>
        <p:spPr>
          <a:xfrm>
            <a:off x="477520" y="1128395"/>
            <a:ext cx="11074400" cy="4794250"/>
          </a:xfrm>
          <a:prstGeom prst="rect">
            <a:avLst/>
          </a:prstGeom>
        </p:spPr>
      </p:pic>
    </p:spTree>
  </p:cSld>
  <p:clrMapOvr>
    <a:masterClrMapping/>
  </p:clrMapOvr>
</p:sld>
</file>

<file path=ppt/tags/tag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12**"/>
  <p:tag name="KSO_WM_UNIT_LAYERLEVEL" val="1"/>
  <p:tag name="KSO_WM_TAG_VERSION" val="1.0"/>
  <p:tag name="KSO_WM_BEAUTIFY_FLAG" val="#wm#"/>
  <p:tag name="KSO_WM_SLIDE_BACKGROUND_TYPE" val="general"/>
</p:tagLst>
</file>

<file path=ppt/tags/tag1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2*i*2"/>
  <p:tag name="KSO_WM_UNIT_LAYERLEVEL" val="1"/>
  <p:tag name="KSO_WM_TAG_VERSION" val="1.0"/>
  <p:tag name="KSO_WM_BEAUTIFY_FLAG" val="#wm#"/>
</p:tagLst>
</file>

<file path=ppt/tags/tag121.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2.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3.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4.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5.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6.xml><?xml version="1.0" encoding="utf-8"?>
<p:tagLst xmlns:p="http://schemas.openxmlformats.org/presentationml/2006/main">
  <p:tag name="KSO_WM_SLIDE_BACKGROUND_TYPE" val="general"/>
  <p:tag name="KSO_WM_SLIDE_BK_DARK_LIGHT" val="2"/>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Lst>
</file>

<file path=ppt/tags/tag127.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3*i*1"/>
  <p:tag name="KSO_WM_UNIT_BK_DARK_LIGHT" val="2"/>
  <p:tag name="KSO_WM_UNIT_LAYERLEVEL" val="1"/>
  <p:tag name="KSO_WM_TAG_VERSION" val="1.0"/>
  <p:tag name="KSO_WM_BEAUTIFY_FLAG" val="#wm#"/>
</p:tagLst>
</file>

<file path=ppt/tags/tag128.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Lst>
</file>

<file path=ppt/tags/tag129.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3*i*2"/>
  <p:tag name="KSO_WM_UNIT_LAYERLEVEL" val="1"/>
  <p:tag name="KSO_WM_TAG_VERSION" val="1.0"/>
  <p:tag name="KSO_WM_BEAUTIFY_FLAG" val="#wm#"/>
</p:tagLst>
</file>

<file path=ppt/tags/tag1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3*i*3"/>
  <p:tag name="KSO_WM_UNIT_LAYERLEVEL" val="1"/>
  <p:tag name="KSO_WM_TAG_VERSION" val="1.0"/>
  <p:tag name="KSO_WM_BEAUTIFY_FLAG" val="#wm#"/>
</p:tagLst>
</file>

<file path=ppt/tags/tag131.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32.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33.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34.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35.xml><?xml version="1.0" encoding="utf-8"?>
<p:tagLst xmlns:p="http://schemas.openxmlformats.org/presentationml/2006/main">
  <p:tag name="KSO_WM_SLIDE_BACKGROUND_TYPE" val="frame"/>
  <p:tag name="KSO_WM_SLIDE_BK_DARK_LIGHT" val="2"/>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Lst>
</file>

<file path=ppt/tags/tag136.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4*i*1"/>
  <p:tag name="KSO_WM_UNIT_BK_DARK_LIGHT" val="2"/>
  <p:tag name="KSO_WM_UNIT_LAYERLEVEL" val="1"/>
  <p:tag name="KSO_WM_TAG_VERSION" val="1.0"/>
  <p:tag name="KSO_WM_BEAUTIFY_FLAG" val="#wm#"/>
</p:tagLst>
</file>

<file path=ppt/tags/tag137.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4*i*1"/>
  <p:tag name="KSO_WM_UNIT_LAYERLEVEL" val="1"/>
  <p:tag name="KSO_WM_TAG_VERSION" val="1.0"/>
  <p:tag name="KSO_WM_BEAUTIFY_FLAG" val="#wm#"/>
</p:tagLst>
</file>

<file path=ppt/tags/tag138.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4*i*2"/>
  <p:tag name="KSO_WM_UNIT_LAYERLEVEL" val="1"/>
  <p:tag name="KSO_WM_TAG_VERSION" val="1.0"/>
  <p:tag name="KSO_WM_BEAUTIFY_FLAG" val="#wm#"/>
</p:tagLst>
</file>

<file path=ppt/tags/tag139.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4*i*3"/>
  <p:tag name="KSO_WM_UNIT_LAYERLEVEL" val="1"/>
  <p:tag name="KSO_WM_TAG_VERSION" val="1.0"/>
  <p:tag name="KSO_WM_BEAUTIFY_FLAG" val="#wm#"/>
</p:tagLst>
</file>

<file path=ppt/tags/tag1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1.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2.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5.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146.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5*i*1"/>
  <p:tag name="KSO_WM_UNIT_BK_DARK_LIGHT" val="2"/>
  <p:tag name="KSO_WM_UNIT_LAYERLEVEL" val="1"/>
  <p:tag name="KSO_WM_TAG_VERSION" val="1.0"/>
  <p:tag name="KSO_WM_BEAUTIFY_FLAG" val="#wm#"/>
</p:tagLst>
</file>

<file path=ppt/tags/tag147.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8.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49.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5*i*1"/>
  <p:tag name="KSO_WM_UNIT_LAYERLEVEL" val="1"/>
  <p:tag name="KSO_WM_TAG_VERSION" val="1.0"/>
  <p:tag name="KSO_WM_BEAUTIFY_FLAG" val="#wm#"/>
</p:tagLst>
</file>

<file path=ppt/tags/tag151.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5*i*2"/>
  <p:tag name="KSO_WM_UNIT_LAYERLEVEL" val="1"/>
  <p:tag name="KSO_WM_TAG_VERSION" val="1.0"/>
  <p:tag name="KSO_WM_BEAUTIFY_FLAG" val="#wm#"/>
</p:tagLst>
</file>

<file path=ppt/tags/tag15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5*i*3"/>
  <p:tag name="KSO_WM_UNIT_LAYERLEVEL" val="1"/>
  <p:tag name="KSO_WM_TAG_VERSION" val="1.0"/>
  <p:tag name="KSO_WM_BEAUTIFY_FLAG" val="#wm#"/>
</p:tagLst>
</file>

<file path=ppt/tags/tag15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4.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5.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156.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6*i*3"/>
  <p:tag name="KSO_WM_UNIT_LAYERLEVEL" val="1"/>
  <p:tag name="KSO_WM_TAG_VERSION" val="1.0"/>
  <p:tag name="KSO_WM_BEAUTIFY_FLAG" val="#wm#"/>
</p:tagLst>
</file>

<file path=ppt/tags/tag157.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6*i*2"/>
  <p:tag name="KSO_WM_UNIT_LAYERLEVEL" val="1"/>
  <p:tag name="KSO_WM_TAG_VERSION" val="1.0"/>
  <p:tag name="KSO_WM_BEAUTIFY_FLAG" val="#wm#"/>
</p:tagLst>
</file>

<file path=ppt/tags/tag158.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6*i*1"/>
  <p:tag name="KSO_WM_UNIT_LAYERLEVEL" val="1"/>
  <p:tag name="KSO_WM_TAG_VERSION" val="1.0"/>
  <p:tag name="KSO_WM_BEAUTIFY_FLAG" val="#wm#"/>
</p:tagLst>
</file>

<file path=ppt/tags/tag159.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6*i*1"/>
  <p:tag name="KSO_WM_UNIT_BK_DARK_LIGHT" val="2"/>
  <p:tag name="KSO_WM_UNIT_LAYERLEVEL" val="1"/>
  <p:tag name="KSO_WM_TAG_VERSION" val="1.0"/>
  <p:tag name="KSO_WM_BEAUTIFY_FLAG" val="#wm#"/>
</p:tagLst>
</file>

<file path=ppt/tags/tag1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2.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3.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4.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5.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6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1"/>
  <p:tag name="KSO_WM_UNIT_ID" val="_17*i*1"/>
  <p:tag name="KSO_WM_UNIT_LAYERLEVEL" val="1"/>
  <p:tag name="KSO_WM_TAG_VERSION" val="1.0"/>
  <p:tag name="KSO_WM_BEAUTIFY_FLAG" val="#wm#"/>
</p:tagLst>
</file>

<file path=ppt/tags/tag16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7*i*2"/>
  <p:tag name="KSO_WM_UNIT_LAYERLEVEL" val="1"/>
  <p:tag name="KSO_WM_TAG_VERSION" val="1.0"/>
  <p:tag name="KSO_WM_BEAUTIFY_FLAG" val="#wm#"/>
</p:tagLst>
</file>

<file path=ppt/tags/tag168.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7*i*3"/>
  <p:tag name="KSO_WM_UNIT_LAYERLEVEL" val="1"/>
  <p:tag name="KSO_WM_TAG_VERSION" val="1.0"/>
  <p:tag name="KSO_WM_BEAUTIFY_FLAG" val="#wm#"/>
</p:tagLst>
</file>

<file path=ppt/tags/tag169.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7*i*1"/>
  <p:tag name="KSO_WM_UNIT_BK_DARK_LIGHT" val="2"/>
  <p:tag name="KSO_WM_UNIT_LAYERLEVEL" val="1"/>
  <p:tag name="KSO_WM_TAG_VERSION" val="1.0"/>
  <p:tag name="KSO_WM_BEAUTIFY_FLAG" val="#wm#"/>
</p:tagLst>
</file>

<file path=ppt/tags/tag1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1.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2.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3.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4.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5.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6.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7.xml><?xml version="1.0" encoding="utf-8"?>
<p:tagLst xmlns:p="http://schemas.openxmlformats.org/presentationml/2006/main">
  <p:tag name="KSO_WM_SLIDE_BACKGROUND_TYPE" val="navigation"/>
  <p:tag name="KSO_WM_SLIDE_BK_DARK_LIGHT" val="2"/>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Lst>
</file>

<file path=ppt/tags/tag178.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SUBTYPE" val="h"/>
  <p:tag name="KSO_WM_UNIT_TYPE" val="i"/>
  <p:tag name="KSO_WM_UNIT_INDEX" val="1"/>
  <p:tag name="KSO_WM_UNIT_ID" val="_18*i*1"/>
  <p:tag name="KSO_WM_UNIT_BK_DARK_LIGHT" val="2"/>
  <p:tag name="KSO_WM_UNIT_LAYERLEVEL" val="1"/>
  <p:tag name="KSO_WM_TAG_VERSION" val="1.0"/>
  <p:tag name="KSO_WM_BEAUTIFY_FLAG" val="#wm#"/>
</p:tagLst>
</file>

<file path=ppt/tags/tag179.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1.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2.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3"/>
  <p:tag name="KSO_WM_UNIT_ID" val="_18*i*3"/>
  <p:tag name="KSO_WM_UNIT_LAYERLEVEL" val="1"/>
  <p:tag name="KSO_WM_TAG_VERSION" val="1.0"/>
  <p:tag name="KSO_WM_BEAUTIFY_FLAG" val="#wm#"/>
</p:tagLst>
</file>

<file path=ppt/tags/tag183.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2"/>
  <p:tag name="KSO_WM_UNIT_ID" val="_18*i*2"/>
  <p:tag name="KSO_WM_UNIT_LAYERLEVEL" val="1"/>
  <p:tag name="KSO_WM_TAG_VERSION" val="1.0"/>
  <p:tag name="KSO_WM_BEAUTIFY_FLAG" val="#wm#"/>
</p:tagLst>
</file>

<file path=ppt/tags/tag184.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4"/>
  <p:tag name="KSO_WM_UNIT_ID" val="_18*i*4"/>
  <p:tag name="KSO_WM_UNIT_LAYERLEVEL" val="1"/>
  <p:tag name="KSO_WM_TAG_VERSION" val="1.0"/>
  <p:tag name="KSO_WM_BEAUTIFY_FLAG" val="#wm#"/>
</p:tagLst>
</file>

<file path=ppt/tags/tag185.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TYPE" val="i"/>
  <p:tag name="KSO_WM_UNIT_INDEX" val="5"/>
  <p:tag name="KSO_WM_UNIT_ID" val="_18*i*5"/>
  <p:tag name="KSO_WM_UNIT_LAYERLEVEL" val="1"/>
  <p:tag name="KSO_WM_TAG_VERSION" val="1.0"/>
  <p:tag name="KSO_WM_BEAUTIFY_FLAG" val="#wm#"/>
</p:tagLst>
</file>

<file path=ppt/tags/tag186.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7.xml><?xml version="1.0" encoding="utf-8"?>
<p:tagLst xmlns:p="http://schemas.openxmlformats.org/presentationml/2006/main">
  <p:tag name="KSO_WM_SLIDE_BACKGROUND_TYPE" val="belt"/>
  <p:tag name="KSO_WM_SLIDE_BK_DARK_LIGHT" val="2"/>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0"/>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0"/>
</p:tagLst>
</file>

<file path=ppt/tags/tag1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3.xml><?xml version="1.0" encoding="utf-8"?>
<p:tagLst xmlns:p="http://schemas.openxmlformats.org/presentationml/2006/main">
  <p:tag name="KSO_WM_UNIT_SHOW_EDIT_AREA_INDICATION" val="0"/>
  <p:tag name="KSO_WM_TEMPLATE_THUMBS_INDEX" val="1、5、6、7、8、9、10、11、12、13、14、15"/>
  <p:tag name="KSO_WM_TEMPLATE_SUBCATEGORY" val="0"/>
  <p:tag name="KSO_WM_TEMPLATE_COLOR_TYPE" val="1"/>
  <p:tag name="KSO_WM_TEMPLATE_MASTER_THUMB_INDEX" val="12"/>
  <p:tag name="KSO_WM_TAG_VERSION" val="1.0"/>
  <p:tag name="KSO_WM_BEAUTIFY_FLAG" val="#wm#"/>
  <p:tag name="KSO_WM_TEMPLATE_CATEGORY" val="custom"/>
  <p:tag name="KSO_WM_TEMPLATE_INDEX" val="20202540"/>
  <p:tag name="KSO_WM_TEMPLATE_MASTER_TYPE" val="1"/>
</p:tagLst>
</file>

<file path=ppt/tags/tag194.xml><?xml version="1.0" encoding="utf-8"?>
<p:tagLst xmlns:p="http://schemas.openxmlformats.org/presentationml/2006/main">
  <p:tag name="KSO_WM_UNIT_TABLE_BEAUTIFY" val="smartTable{586ee0db-0596-4b7a-ac77-2e4c18f7eba5}"/>
  <p:tag name="TABLE_ENDDRAG_ORIGIN_RECT" val="252*80"/>
  <p:tag name="TABLE_ENDDRAG_RECT" val="682*334*252*80"/>
</p:tagLst>
</file>

<file path=ppt/tags/tag195.xml><?xml version="1.0" encoding="utf-8"?>
<p:tagLst xmlns:p="http://schemas.openxmlformats.org/presentationml/2006/main">
  <p:tag name="KSO_WM_UNIT_TABLE_BEAUTIFY" val="smartTable{cfed5f0f-1e67-4a26-8515-f313cdb0849a}"/>
  <p:tag name="TABLE_ENDDRAG_ORIGIN_RECT" val="191*80"/>
  <p:tag name="TABLE_ENDDRAG_RECT" val="25*339*191*80"/>
</p:tagLst>
</file>

<file path=ppt/tags/tag196.xml><?xml version="1.0" encoding="utf-8"?>
<p:tagLst xmlns:p="http://schemas.openxmlformats.org/presentationml/2006/main">
  <p:tag name="KSO_WM_UNIT_PLACING_PICTURE_USER_VIEWPORT" val="{&quot;height&quot;:4774,&quot;width&quot;:7879}"/>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3_1"/>
  <p:tag name="KSO_WM_UNIT_ID" val="diagram20201395_1*m_h_z*1_3_1"/>
  <p:tag name="KSO_WM_TEMPLATE_CATEGORY" val="diagram"/>
  <p:tag name="KSO_WM_TEMPLATE_INDEX" val="20201395"/>
  <p:tag name="KSO_WM_UNIT_LAYERLEVEL" val="1_1_1"/>
  <p:tag name="KSO_WM_TAG_VERSION" val="1.0"/>
  <p:tag name="KSO_WM_BEAUTIFY_FLAG" val="#wm#"/>
  <p:tag name="KSO_WM_UNIT_FILL_FORE_SCHEMECOLOR_INDEX" val="13"/>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2_1"/>
  <p:tag name="KSO_WM_UNIT_ID" val="diagram20201395_1*m_h_z*1_2_1"/>
  <p:tag name="KSO_WM_TEMPLATE_CATEGORY" val="diagram"/>
  <p:tag name="KSO_WM_TEMPLATE_INDEX" val="20201395"/>
  <p:tag name="KSO_WM_UNIT_LAYERLEVEL" val="1_1_1"/>
  <p:tag name="KSO_WM_TAG_VERSION" val="1.0"/>
  <p:tag name="KSO_WM_BEAUTIFY_FLAG" val="#wm#"/>
  <p:tag name="KSO_WM_UNIT_FILL_FORE_SCHEMECOLOR_INDEX" val="13"/>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1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1395_1*m_h_i*1_1_1"/>
  <p:tag name="KSO_WM_TEMPLATE_CATEGORY" val="diagram"/>
  <p:tag name="KSO_WM_TEMPLATE_INDEX" val="20201395"/>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1395_1*m_h_i*1_2_1"/>
  <p:tag name="KSO_WM_TEMPLATE_CATEGORY" val="diagram"/>
  <p:tag name="KSO_WM_TEMPLATE_INDEX" val="20201395"/>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01395_1*m_h_i*1_3_1"/>
  <p:tag name="KSO_WM_TEMPLATE_CATEGORY" val="diagram"/>
  <p:tag name="KSO_WM_TEMPLATE_INDEX" val="20201395"/>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02.xml><?xml version="1.0" encoding="utf-8"?>
<p:tagLst xmlns:p="http://schemas.openxmlformats.org/presentationml/2006/main">
  <p:tag name="KSO_WM_UNIT_ISCONTENTSTITLE" val="0"/>
  <p:tag name="KSO_WM_UNIT_PRESET_TEXT" val="客户级别卡管理"/>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201395_1*m_h_a*1_1_1"/>
  <p:tag name="KSO_WM_TEMPLATE_CATEGORY" val="diagram"/>
  <p:tag name="KSO_WM_TEMPLATE_INDEX" val="20201395"/>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203.xml><?xml version="1.0" encoding="utf-8"?>
<p:tagLst xmlns:p="http://schemas.openxmlformats.org/presentationml/2006/main">
  <p:tag name="KSO_WM_UNIT_PRESET_TEXT" val="您的正文已经简明扼要，字字珠玑，但信息却千丝万缕，错综复杂，需要更多的文字来表述"/>
  <p:tag name="KSO_WM_UNIT_NOCLEAR" val="0"/>
  <p:tag name="KSO_WM_UNIT_VALUE" val="44"/>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1395_1*m_h_f*1_1_1"/>
  <p:tag name="KSO_WM_TEMPLATE_CATEGORY" val="diagram"/>
  <p:tag name="KSO_WM_TEMPLATE_INDEX" val="2020139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1395_1*m_h_i*1_1_2"/>
  <p:tag name="KSO_WM_TEMPLATE_CATEGORY" val="diagram"/>
  <p:tag name="KSO_WM_TEMPLATE_INDEX" val="20201395"/>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205.xml><?xml version="1.0" encoding="utf-8"?>
<p:tagLst xmlns:p="http://schemas.openxmlformats.org/presentationml/2006/main">
  <p:tag name="KSO_WM_UNIT_ISCONTENTSTITLE" val="0"/>
  <p:tag name="KSO_WM_UNIT_PRESET_TEXT" val="来访记录管理"/>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201395_1*m_h_a*1_2_1"/>
  <p:tag name="KSO_WM_TEMPLATE_CATEGORY" val="diagram"/>
  <p:tag name="KSO_WM_TEMPLATE_INDEX" val="20201395"/>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206.xml><?xml version="1.0" encoding="utf-8"?>
<p:tagLst xmlns:p="http://schemas.openxmlformats.org/presentationml/2006/main">
  <p:tag name="KSO_WM_UNIT_PRESET_TEXT" val="您的正文已经简明扼要，字字珠玑，但信息却千丝万缕，错综复杂，需要更多的文字来表述"/>
  <p:tag name="KSO_WM_UNIT_NOCLEAR" val="0"/>
  <p:tag name="KSO_WM_UNIT_VALUE" val="44"/>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1395_1*m_h_f*1_2_1"/>
  <p:tag name="KSO_WM_TEMPLATE_CATEGORY" val="diagram"/>
  <p:tag name="KSO_WM_TEMPLATE_INDEX" val="2020139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1395_1*m_h_i*1_2_2"/>
  <p:tag name="KSO_WM_TEMPLATE_CATEGORY" val="diagram"/>
  <p:tag name="KSO_WM_TEMPLATE_INDEX" val="20201395"/>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208.xml><?xml version="1.0" encoding="utf-8"?>
<p:tagLst xmlns:p="http://schemas.openxmlformats.org/presentationml/2006/main">
  <p:tag name="KSO_WM_UNIT_ISCONTENTSTITLE" val="0"/>
  <p:tag name="KSO_WM_UNIT_PRESET_TEXT" val="成交客户记录管理"/>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201395_1*m_h_a*1_3_1"/>
  <p:tag name="KSO_WM_TEMPLATE_CATEGORY" val="diagram"/>
  <p:tag name="KSO_WM_TEMPLATE_INDEX" val="20201395"/>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209.xml><?xml version="1.0" encoding="utf-8"?>
<p:tagLst xmlns:p="http://schemas.openxmlformats.org/presentationml/2006/main">
  <p:tag name="KSO_WM_UNIT_PRESET_TEXT" val="您的正文已经简明扼要，字字珠玑，但信息却千丝万缕，错综复杂，需要更多的文字来表述"/>
  <p:tag name="KSO_WM_UNIT_NOCLEAR" val="0"/>
  <p:tag name="KSO_WM_UNIT_VALUE" val="44"/>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01395_1*m_h_f*1_3_1"/>
  <p:tag name="KSO_WM_TEMPLATE_CATEGORY" val="diagram"/>
  <p:tag name="KSO_WM_TEMPLATE_INDEX" val="2020139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1.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01395_1*m_h_i*1_3_2"/>
  <p:tag name="KSO_WM_TEMPLATE_CATEGORY" val="diagram"/>
  <p:tag name="KSO_WM_TEMPLATE_INDEX" val="20201395"/>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z"/>
  <p:tag name="KSO_WM_UNIT_INDEX" val="1_4_1"/>
  <p:tag name="KSO_WM_UNIT_ID" val="diagram20201395_1*m_h_z*1_4_1"/>
  <p:tag name="KSO_WM_TEMPLATE_CATEGORY" val="diagram"/>
  <p:tag name="KSO_WM_TEMPLATE_INDEX" val="20201395"/>
  <p:tag name="KSO_WM_UNIT_LAYERLEVEL" val="1_1_1"/>
  <p:tag name="KSO_WM_TAG_VERSION" val="1.0"/>
  <p:tag name="KSO_WM_BEAUTIFY_FLAG" val="#wm#"/>
  <p:tag name="KSO_WM_UNIT_FILL_FORE_SCHEMECOLOR_INDEX" val="13"/>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01395_1*m_h_i*1_4_1"/>
  <p:tag name="KSO_WM_TEMPLATE_CATEGORY" val="diagram"/>
  <p:tag name="KSO_WM_TEMPLATE_INDEX" val="20201395"/>
  <p:tag name="KSO_WM_UNIT_LAYERLEVEL" val="1_1_1"/>
  <p:tag name="KSO_WM_TAG_VERSION" val="1.0"/>
  <p:tag name="KSO_WM_BEAUTIFY_FLAG" val="#wm#"/>
  <p:tag name="KSO_WM_UNIT_FILL_FORE_SCHEMECOLOR_INDEX" val="14"/>
  <p:tag name="KSO_WM_UNIT_FILL_TYPE" val="1"/>
  <p:tag name="KSO_WM_UNIT_LINE_FORE_SCHEMECOLOR_INDEX" val="5"/>
  <p:tag name="KSO_WM_UNIT_LINE_FILL_TYPE" val="2"/>
  <p:tag name="KSO_WM_UNIT_TEXT_FILL_FORE_SCHEMECOLOR_INDEX" val="13"/>
  <p:tag name="KSO_WM_UNIT_TEXT_FILL_TYPE" val="1"/>
  <p:tag name="KSO_WM_UNIT_USESOURCEFORMAT_APPLY" val="1"/>
</p:tagLst>
</file>

<file path=ppt/tags/tag213.xml><?xml version="1.0" encoding="utf-8"?>
<p:tagLst xmlns:p="http://schemas.openxmlformats.org/presentationml/2006/main">
  <p:tag name="KSO_WM_UNIT_ISCONTENTSTITLE" val="0"/>
  <p:tag name="KSO_WM_UNIT_PRESET_TEXT" val="老客户档案管理"/>
  <p:tag name="KSO_WM_UNIT_NOCLEAR" val="0"/>
  <p:tag name="KSO_WM_UNIT_VALUE" val="9"/>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20201395_1*m_h_a*1_4_1"/>
  <p:tag name="KSO_WM_TEMPLATE_CATEGORY" val="diagram"/>
  <p:tag name="KSO_WM_TEMPLATE_INDEX" val="20201395"/>
  <p:tag name="KSO_WM_UNIT_LAYERLEVEL" val="1_1_1"/>
  <p:tag name="KSO_WM_TAG_VERSION" val="1.0"/>
  <p:tag name="KSO_WM_BEAUTIFY_FLAG" val="#wm#"/>
  <p:tag name="KSO_WM_UNIT_TEXT_FILL_FORE_SCHEMECOLOR_INDEX" val="5"/>
  <p:tag name="KSO_WM_UNIT_TEXT_FILL_TYPE" val="1"/>
  <p:tag name="KSO_WM_UNIT_USESOURCEFORMAT_APPLY" val="1"/>
</p:tagLst>
</file>

<file path=ppt/tags/tag214.xml><?xml version="1.0" encoding="utf-8"?>
<p:tagLst xmlns:p="http://schemas.openxmlformats.org/presentationml/2006/main">
  <p:tag name="KSO_WM_UNIT_PRESET_TEXT" val="您的正文已经简明扼要，字字珠玑，但信息却千丝万缕，错综复杂，需要更多的文字来表述"/>
  <p:tag name="KSO_WM_UNIT_NOCLEAR" val="0"/>
  <p:tag name="KSO_WM_UNIT_VALUE" val="44"/>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01395_1*m_h_f*1_4_1"/>
  <p:tag name="KSO_WM_TEMPLATE_CATEGORY" val="diagram"/>
  <p:tag name="KSO_WM_TEMPLATE_INDEX" val="20201395"/>
  <p:tag name="KSO_WM_UNIT_LAYERLEVEL" val="1_1_1"/>
  <p:tag name="KSO_WM_TAG_VERSION" val="1.0"/>
  <p:tag name="KSO_WM_BEAUTIFY_FLAG" val="#wm#"/>
  <p:tag name="KSO_WM_UNIT_TEXT_FILL_FORE_SCHEMECOLOR_INDEX" val="13"/>
  <p:tag name="KSO_WM_UNIT_TEXT_FILL_TYPE" val="1"/>
  <p:tag name="KSO_WM_UNIT_USESOURCEFORMAT_APPLY" val="1"/>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01395_1*m_h_i*1_4_2"/>
  <p:tag name="KSO_WM_TEMPLATE_CATEGORY" val="diagram"/>
  <p:tag name="KSO_WM_TEMPLATE_INDEX" val="20201395"/>
  <p:tag name="KSO_WM_UNIT_LAYERLEVEL" val="1_1_1"/>
  <p:tag name="KSO_WM_TAG_VERSION" val="1.0"/>
  <p:tag name="KSO_WM_BEAUTIFY_FLAG" val="#wm#"/>
  <p:tag name="KSO_WM_UNIT_LINE_FORE_SCHEMECOLOR_INDEX" val="5"/>
  <p:tag name="KSO_WM_UNIT_LINE_FILL_TYPE" val="2"/>
  <p:tag name="KSO_WM_UNIT_USESOURCEFORMAT_APPLY" val="1"/>
</p:tagLst>
</file>

<file path=ppt/tags/tag216.xml><?xml version="1.0" encoding="utf-8"?>
<p:tagLst xmlns:p="http://schemas.openxmlformats.org/presentationml/2006/main">
  <p:tag name="KSO_WM_SLIDE_ID" val="diagram20201395_1"/>
  <p:tag name="KSO_WM_TEMPLATE_SUBCATEGORY" val="0"/>
  <p:tag name="KSO_WM_SLIDE_TYPE" val="text"/>
  <p:tag name="KSO_WM_SLIDE_SUBTYPE" val="diag"/>
  <p:tag name="KSO_WM_SLIDE_ITEM_CNT" val="4"/>
  <p:tag name="KSO_WM_SLIDE_INDEX" val="1"/>
  <p:tag name="KSO_WM_SLIDE_SIZE" val="945.574*187.107"/>
  <p:tag name="KSO_WM_SLIDE_POSITION" val="7.21307*247.553"/>
  <p:tag name="KSO_WM_DIAGRAM_GROUP_CODE" val="m1-1"/>
  <p:tag name="KSO_WM_SLIDE_DIAGTYPE" val="m"/>
  <p:tag name="KSO_WM_TAG_VERSION" val="1.0"/>
  <p:tag name="KSO_WM_BEAUTIFY_FLAG" val="#wm#"/>
  <p:tag name="KSO_WM_TEMPLATE_CATEGORY" val="diagram"/>
  <p:tag name="KSO_WM_TEMPLATE_INDEX" val="20201395"/>
  <p:tag name="KSO_WM_SLIDE_LAYOUT" val="a_b_m"/>
  <p:tag name="KSO_WM_SLIDE_LAYOUT_CNT" val="1_1_1"/>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i"/>
  <p:tag name="KSO_WM_UNIT_INDEX" val="1_2"/>
  <p:tag name="KSO_WM_UNIT_ID" val="diagram20165018_1*l_i*1_2"/>
  <p:tag name="KSO_WM_TEMPLATE_CATEGORY" val="diagram"/>
  <p:tag name="KSO_WM_TEMPLATE_INDEX" val="20165018"/>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165018_1*l_h_i*1_4_2"/>
  <p:tag name="KSO_WM_TEMPLATE_CATEGORY" val="diagram"/>
  <p:tag name="KSO_WM_TEMPLATE_INDEX" val="20165018"/>
  <p:tag name="KSO_WM_UNIT_LAYERLEVEL" val="1_1_1"/>
  <p:tag name="KSO_WM_TAG_VERSION" val="1.0"/>
  <p:tag name="KSO_WM_BEAUTIFY_FLAG" val="#wm#"/>
  <p:tag name="KSO_WM_UNIT_FILL_FORE_SCHEMECOLOR_INDEX" val="8"/>
  <p:tag name="KSO_WM_UNIT_FILL_TYPE" val="1"/>
  <p:tag name="KSO_WM_UNIT_TEXT_FILL_FORE_SCHEMECOLOR_INDEX" val="7"/>
  <p:tag name="KSO_WM_UNIT_TEXT_FILL_TYPE" val="1"/>
  <p:tag name="KSO_WM_UNIT_USESOURCEFORMAT_APPLY" val="1"/>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165018_1*l_h_i*1_2_2"/>
  <p:tag name="KSO_WM_TEMPLATE_CATEGORY" val="diagram"/>
  <p:tag name="KSO_WM_TEMPLATE_INDEX" val="20165018"/>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165018_1*l_h_i*1_3_1"/>
  <p:tag name="KSO_WM_TEMPLATE_CATEGORY" val="diagram"/>
  <p:tag name="KSO_WM_TEMPLATE_INDEX" val="20165018"/>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USESOURCEFORMAT_APPLY" val="1"/>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165018_1*l_h_i*1_1_1"/>
  <p:tag name="KSO_WM_TEMPLATE_CATEGORY" val="diagram"/>
  <p:tag name="KSO_WM_TEMPLATE_INDEX" val="20165018"/>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222.xml><?xml version="1.0" encoding="utf-8"?>
<p:tagLst xmlns:p="http://schemas.openxmlformats.org/presentationml/2006/main">
  <p:tag name="KSO_WM_UNIT_RELATE_UNITID" val="layout_l1"/>
  <p:tag name="KSO_WM_UNIT_NOCLEAR" val="0"/>
  <p:tag name="KSO_WM_UNIT_HIGHLIGHT" val="0"/>
  <p:tag name="KSO_WM_UNIT_COMPATIBLE" val="0"/>
  <p:tag name="KSO_WM_UNIT_DIAGRAM_ISNUMVISUAL" val="0"/>
  <p:tag name="KSO_WM_UNIT_DIAGRAM_ISREFERUNIT" val="0"/>
  <p:tag name="KSO_WM_DIAGRAM_GROUP_CODE" val="l1-1"/>
  <p:tag name="KSO_WM_UNIT_TYPE" val="l_i"/>
  <p:tag name="KSO_WM_UNIT_INDEX" val="1_1"/>
  <p:tag name="KSO_WM_UNIT_ID" val="diagram20165018_1*l_i*1_1"/>
  <p:tag name="KSO_WM_TEMPLATE_CATEGORY" val="diagram"/>
  <p:tag name="KSO_WM_TEMPLATE_INDEX" val="20165018"/>
  <p:tag name="KSO_WM_UNIT_LAYERLEVEL" val="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165018_1*l_h_i*1_1_2"/>
  <p:tag name="KSO_WM_TEMPLATE_CATEGORY" val="diagram"/>
  <p:tag name="KSO_WM_TEMPLATE_INDEX" val="20165018"/>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2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165018_1*l_h_i*1_3_2"/>
  <p:tag name="KSO_WM_TEMPLATE_CATEGORY" val="diagram"/>
  <p:tag name="KSO_WM_TEMPLATE_INDEX" val="20165018"/>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2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165018_1*l_h_i*1_4_1"/>
  <p:tag name="KSO_WM_TEMPLATE_CATEGORY" val="diagram"/>
  <p:tag name="KSO_WM_TEMPLATE_INDEX" val="20165018"/>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2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165018_1*l_h_i*1_2_1"/>
  <p:tag name="KSO_WM_TEMPLATE_CATEGORY" val="diagram"/>
  <p:tag name="KSO_WM_TEMPLATE_INDEX" val="20165018"/>
  <p:tag name="KSO_WM_UNIT_LAYERLEVEL" val="1_1_1"/>
  <p:tag name="KSO_WM_TAG_VERSION" val="1.0"/>
  <p:tag name="KSO_WM_BEAUTIFY_FLAG" val="#wm#"/>
  <p:tag name="KSO_WM_UNIT_TEXT_FILL_FORE_SCHEMECOLOR_INDEX" val="14"/>
  <p:tag name="KSO_WM_UNIT_TEXT_FILL_TYPE" val="1"/>
  <p:tag name="KSO_WM_UNIT_USESOURCEFORMAT_APPLY" val="1"/>
</p:tagLst>
</file>

<file path=ppt/tags/tag227.xml><?xml version="1.0" encoding="utf-8"?>
<p:tagLst xmlns:p="http://schemas.openxmlformats.org/presentationml/2006/mai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5018_1*l_h_f*1_1_1"/>
  <p:tag name="KSO_WM_TEMPLATE_CATEGORY" val="diagram"/>
  <p:tag name="KSO_WM_TEMPLATE_INDEX" val="20165018"/>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228.xml><?xml version="1.0" encoding="utf-8"?>
<p:tagLst xmlns:p="http://schemas.openxmlformats.org/presentationml/2006/main">
  <p:tag name="KSO_WM_UNIT_RELATE_UNITID" val="layout_l1"/>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g"/>
  <p:tag name="KSO_WM_UNIT_INDEX" val="1_1"/>
  <p:tag name="KSO_WM_UNIT_ID" val="diagram20165018_1*l_g*1_1"/>
  <p:tag name="KSO_WM_TEMPLATE_CATEGORY" val="diagram"/>
  <p:tag name="KSO_WM_TEMPLATE_INDEX" val="20165018"/>
  <p:tag name="KSO_WM_UNIT_LAYERLEVEL" val="1_1"/>
  <p:tag name="KSO_WM_TAG_VERSION" val="1.0"/>
  <p:tag name="KSO_WM_BEAUTIFY_FLAG" val="#wm#"/>
  <p:tag name="KSO_WM_UNIT_PRESET_TEXT" val="添加标题"/>
  <p:tag name="KSO_WM_UNIT_TEXT_FILL_FORE_SCHEMECOLOR_INDEX" val="13"/>
  <p:tag name="KSO_WM_UNIT_TEXT_FILL_TYPE" val="1"/>
  <p:tag name="KSO_WM_UNIT_USESOURCEFORMAT_APPLY" val="1"/>
</p:tagLst>
</file>

<file path=ppt/tags/tag229.xml><?xml version="1.0" encoding="utf-8"?>
<p:tagLst xmlns:p="http://schemas.openxmlformats.org/presentationml/2006/mai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5018_1*l_h_f*1_1_1"/>
  <p:tag name="KSO_WM_TEMPLATE_CATEGORY" val="diagram"/>
  <p:tag name="KSO_WM_TEMPLATE_INDEX" val="20165018"/>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p="http://schemas.openxmlformats.org/presentationml/2006/mai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5018_1*l_h_f*1_1_1"/>
  <p:tag name="KSO_WM_TEMPLATE_CATEGORY" val="diagram"/>
  <p:tag name="KSO_WM_TEMPLATE_INDEX" val="20165018"/>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231.xml><?xml version="1.0" encoding="utf-8"?>
<p:tagLst xmlns:p="http://schemas.openxmlformats.org/presentationml/2006/main">
  <p:tag name="KSO_WM_UNIT_SUBTYPE" val="a"/>
  <p:tag name="KSO_WM_UNIT_NOCLEAR" val="0"/>
  <p:tag name="KSO_WM_UNIT_VALUE" val="26"/>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165018_1*l_h_f*1_1_1"/>
  <p:tag name="KSO_WM_TEMPLATE_CATEGORY" val="diagram"/>
  <p:tag name="KSO_WM_TEMPLATE_INDEX" val="20165018"/>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Lst>
</file>

<file path=ppt/tags/tag232.xml><?xml version="1.0" encoding="utf-8"?>
<p:tagLst xmlns:p="http://schemas.openxmlformats.org/presentationml/2006/main">
  <p:tag name="KSO_WM_BEAUTIFY_FLAG" val="#wm#"/>
  <p:tag name="KSO_WM_TEMPLATE_CATEGORY" val="diagram"/>
  <p:tag name="KSO_WM_TEMPLATE_INDEX" val="20165018"/>
  <p:tag name="KSO_WM_SLIDE_ID" val="diagram20165018_1"/>
  <p:tag name="KSO_WM_TEMPLATE_SUBCATEGORY" val="0"/>
  <p:tag name="KSO_WM_TEMPLATE_MASTER_TYPE" val="0"/>
  <p:tag name="KSO_WM_TEMPLATE_COLOR_TYPE" val="1"/>
  <p:tag name="KSO_WM_SLIDE_TYPE" val="text"/>
  <p:tag name="KSO_WM_SLIDE_SUBTYPE" val="diag"/>
  <p:tag name="KSO_WM_SLIDE_ITEM_CNT" val="4"/>
  <p:tag name="KSO_WM_SLIDE_INDEX" val="1"/>
  <p:tag name="KSO_WM_SLIDE_SIZE" val="731.535*341.856"/>
  <p:tag name="KSO_WM_SLIDE_POSITION" val="114.693*125.374"/>
  <p:tag name="KSO_WM_DIAGRAM_GROUP_CODE" val="l1-1"/>
  <p:tag name="KSO_WM_SLIDE_DIAGTYPE" val="l"/>
  <p:tag name="KSO_WM_TAG_VERSION" val="1.0"/>
  <p:tag name="KSO_WM_SLIDE_LAYOUT" val="l"/>
  <p:tag name="KSO_WM_SLIDE_LAYOUT_CNT" val="1"/>
</p:tagLst>
</file>

<file path=ppt/tags/tag233.xml><?xml version="1.0" encoding="utf-8"?>
<p:tagLst xmlns:p="http://schemas.openxmlformats.org/presentationml/2006/main">
  <p:tag name="KSO_WM_UNIT_TABLE_BEAUTIFY" val="smartTable{70582500-1058-4aa1-b0d8-684d6e1d1afa}"/>
  <p:tag name="TABLE_ENDDRAG_ORIGIN_RECT" val="383*254"/>
  <p:tag name="TABLE_ENDDRAG_RECT" val="563*86*383*254"/>
</p:tagLst>
</file>

<file path=ppt/tags/tag234.xml><?xml version="1.0" encoding="utf-8"?>
<p:tagLst xmlns:p="http://schemas.openxmlformats.org/presentationml/2006/main">
  <p:tag name="KSO_WM_UNIT_TABLE_BEAUTIFY" val="smartTable{e84fdad7-6adf-4d85-80ee-0d8b33864194}"/>
  <p:tag name="TABLE_ENDDRAG_ORIGIN_RECT" val="225*150"/>
  <p:tag name="TABLE_ENDDRAG_RECT" val="140*195*225*150"/>
</p:tagLst>
</file>

<file path=ppt/tags/tag235.xml><?xml version="1.0" encoding="utf-8"?>
<p:tagLst xmlns:p="http://schemas.openxmlformats.org/presentationml/2006/main">
  <p:tag name="KSO_WM_UNIT_PLACING_PICTURE_USER_VIEWPORT" val="{&quot;height&quot;:5294,&quot;width&quot;:5294}"/>
</p:tagLst>
</file>

<file path=ppt/tags/tag236.xml><?xml version="1.0" encoding="utf-8"?>
<p:tagLst xmlns:p="http://schemas.openxmlformats.org/presentationml/2006/main">
  <p:tag name="KSO_WM_UNIT_ISCONTENTSTITLE" val="0"/>
  <p:tag name="KSO_WM_UNIT_ISNUMDGMTITLE" val="0"/>
  <p:tag name="KSO_WM_UNIT_NOCLEAR" val="1"/>
  <p:tag name="KSO_WM_UNIT_HIGHLIGHT" val="0"/>
  <p:tag name="KSO_WM_UNIT_COMPATIBLE" val="0"/>
  <p:tag name="KSO_WM_UNIT_DIAGRAM_ISNUMVISUAL" val="0"/>
  <p:tag name="KSO_WM_UNIT_DIAGRAM_ISREFERUNIT" val="0"/>
  <p:tag name="KSO_WM_UNIT_TYPE" val="a"/>
  <p:tag name="KSO_WM_UNIT_INDEX" val="1"/>
  <p:tag name="KSO_WM_UNIT_ID" val="custom20202540_15*a*1"/>
  <p:tag name="KSO_WM_TEMPLATE_CATEGORY" val="custom"/>
  <p:tag name="KSO_WM_TEMPLATE_INDEX" val="20202540"/>
  <p:tag name="KSO_WM_UNIT_LAYERLEVEL" val="1"/>
  <p:tag name="KSO_WM_TAG_VERSION" val="1.0"/>
  <p:tag name="KSO_WM_BEAUTIFY_FLAG" val="#wm#"/>
  <p:tag name="KSO_WM_UNIT_PRESET_TEXT" val="Thanks"/>
  <p:tag name="KSO_WM_UNIT_TEXT_FILL_FORE_SCHEMECOLOR_INDEX_BRIGHTNESS" val="0"/>
  <p:tag name="KSO_WM_UNIT_TEXT_FILL_FORE_SCHEMECOLOR_INDEX" val="5"/>
  <p:tag name="KSO_WM_UNIT_TEXT_FILL_TYPE" val="1"/>
</p:tagLst>
</file>

<file path=ppt/tags/tag237.xml><?xml version="1.0" encoding="utf-8"?>
<p:tagLst xmlns:p="http://schemas.openxmlformats.org/presentationml/2006/main">
  <p:tag name="KSO_WM_UNIT_ISCONTENTSTITLE" val="0"/>
  <p:tag name="KSO_WM_UNIT_ISNUMDGMTITLE" val="0"/>
  <p:tag name="KSO_WM_UNIT_NOCLEAR" val="0"/>
  <p:tag name="KSO_WM_UNIT_VALUE" val="19"/>
  <p:tag name="KSO_WM_UNIT_HIGHLIGHT" val="0"/>
  <p:tag name="KSO_WM_UNIT_COMPATIBLE" val="0"/>
  <p:tag name="KSO_WM_UNIT_DIAGRAM_ISNUMVISUAL" val="0"/>
  <p:tag name="KSO_WM_UNIT_DIAGRAM_ISREFERUNIT" val="0"/>
  <p:tag name="KSO_WM_UNIT_TYPE" val="b"/>
  <p:tag name="KSO_WM_UNIT_INDEX" val="2"/>
  <p:tag name="KSO_WM_UNIT_ID" val="custom20202540_15*b*2"/>
  <p:tag name="KSO_WM_TEMPLATE_CATEGORY" val="custom"/>
  <p:tag name="KSO_WM_TEMPLATE_INDEX" val="20202540"/>
  <p:tag name="KSO_WM_UNIT_LAYERLEVEL" val="1"/>
  <p:tag name="KSO_WM_TAG_VERSION" val="1.0"/>
  <p:tag name="KSO_WM_BEAUTIFY_FLAG" val="#wm#"/>
  <p:tag name="KSO_WM_UNIT_PRESET_TEXT" val="单击此处添加副标题内容"/>
  <p:tag name="KSO_WM_UNIT_TEXT_FILL_FORE_SCHEMECOLOR_INDEX_BRIGHTNESS" val="0"/>
  <p:tag name="KSO_WM_UNIT_TEXT_FILL_FORE_SCHEMECOLOR_INDEX" val="5"/>
  <p:tag name="KSO_WM_UNIT_TEXT_FILL_TYPE" val="1"/>
</p:tagLst>
</file>

<file path=ppt/tags/tag238.xml><?xml version="1.0" encoding="utf-8"?>
<p:tagLst xmlns:p="http://schemas.openxmlformats.org/presentationml/2006/main">
  <p:tag name="KSO_WM_SLIDE_ID" val="custom20202540_15"/>
  <p:tag name="KSO_WM_TEMPLATE_SUBCATEGORY" val="0"/>
  <p:tag name="KSO_WM_TEMPLATE_MASTER_TYPE" val="1"/>
  <p:tag name="KSO_WM_TEMPLATE_COLOR_TYPE" val="1"/>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202540"/>
  <p:tag name="KSO_WM_SLIDE_LAYOUT" val="a_b"/>
  <p:tag name="KSO_WM_SLIDE_LAYOUT_CNT" val="1_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4**"/>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4**"/>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4**"/>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xml><?xml version="1.0" encoding="utf-8"?>
<p:tagLst xmlns:p="http://schemas.openxmlformats.org/presentationml/2006/main">
  <p:tag name="KSO_WM_SLIDE_BACKGROUND_MASK_FLAG" val="1"/>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_NEED_ADD_PATH_ANIM" val="0"/>
  <p:tag name="KSO_WM_UNIT_DIAGRAM_ISREFERUNIT" val="0"/>
  <p:tag name="KSO_WM_UNIT_ID" val="_4**"/>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
      <a:dk1>
        <a:srgbClr val="000000"/>
      </a:dk1>
      <a:lt1>
        <a:srgbClr val="FFFFFF"/>
      </a:lt1>
      <a:dk2>
        <a:srgbClr val="778495"/>
      </a:dk2>
      <a:lt2>
        <a:srgbClr val="F0F0F0"/>
      </a:lt2>
      <a:accent1>
        <a:srgbClr val="CF1020"/>
      </a:accent1>
      <a:accent2>
        <a:srgbClr val="D08358"/>
      </a:accent2>
      <a:accent3>
        <a:srgbClr val="157AA6"/>
      </a:accent3>
      <a:accent4>
        <a:srgbClr val="7CADB8"/>
      </a:accent4>
      <a:accent5>
        <a:srgbClr val="F0AE6B"/>
      </a:accent5>
      <a:accent6>
        <a:srgbClr val="C2C4C6"/>
      </a:accent6>
      <a:hlink>
        <a:srgbClr val="4472C4"/>
      </a:hlink>
      <a:folHlink>
        <a:srgbClr val="BFBFBF"/>
      </a:folHlink>
    </a:clrScheme>
    <a:fontScheme name="zmmcbn4k">
      <a:majorFont>
        <a:latin typeface="Candara Light"/>
        <a:ea typeface="汉仪文黑-35W"/>
        <a:cs typeface=""/>
      </a:majorFont>
      <a:minorFont>
        <a:latin typeface="Candara Light"/>
        <a:ea typeface="汉仪文黑-35W"/>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FFECEC"/>
      </a:dk2>
      <a:lt2>
        <a:srgbClr val="FFFFFF"/>
      </a:lt2>
      <a:accent1>
        <a:srgbClr val="E65966"/>
      </a:accent1>
      <a:accent2>
        <a:srgbClr val="EC4A7B"/>
      </a:accent2>
      <a:accent3>
        <a:srgbClr val="EA3F94"/>
      </a:accent3>
      <a:accent4>
        <a:srgbClr val="DE44B1"/>
      </a:accent4>
      <a:accent5>
        <a:srgbClr val="CA52CE"/>
      </a:accent5>
      <a:accent6>
        <a:srgbClr val="A665EB"/>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文黑-35W"/>
        <a:ea typeface=""/>
        <a:cs typeface=""/>
        <a:font script="Jpan" typeface="游ゴシック"/>
        <a:font script="Hang" typeface="맑은 고딕"/>
        <a:font script="Hans" typeface="汉仪文黑-35W"/>
        <a:font script="Hant" typeface="新細明體"/>
        <a:font script="Arab" typeface="Candara Light"/>
        <a:font script="Hebr" typeface="Candara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ndara Ligh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汉仪文黑-35W"/>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ndara Light"/>
        <a:ea typeface=""/>
        <a:cs typeface=""/>
        <a:font script="Jpan" typeface="ＭＳ Ｐゴシック"/>
        <a:font script="Hang" typeface="맑은 고딕"/>
        <a:font script="Hans" typeface="汉仪文黑-35W"/>
        <a:font script="Hant" typeface="新細明體"/>
        <a:font script="Arab" typeface="Candara Light"/>
        <a:font script="Hebr" typeface="Candara Light"/>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Candara Light"/>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778495"/>
    </a:dk2>
    <a:lt2>
      <a:srgbClr val="F0F0F0"/>
    </a:lt2>
    <a:accent1>
      <a:srgbClr val="CF1020"/>
    </a:accent1>
    <a:accent2>
      <a:srgbClr val="D08358"/>
    </a:accent2>
    <a:accent3>
      <a:srgbClr val="157AA6"/>
    </a:accent3>
    <a:accent4>
      <a:srgbClr val="7CADB8"/>
    </a:accent4>
    <a:accent5>
      <a:srgbClr val="F0AE6B"/>
    </a:accent5>
    <a:accent6>
      <a:srgbClr val="C2C4C6"/>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4635</Words>
  <Application>WPS 演示</Application>
  <PresentationFormat>宽屏</PresentationFormat>
  <Paragraphs>616</Paragraphs>
  <Slides>38</Slides>
  <Notes>18</Notes>
  <HiddenSlides>0</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1</vt:i4>
      </vt:variant>
      <vt:variant>
        <vt:lpstr>幻灯片标题</vt:lpstr>
      </vt:variant>
      <vt:variant>
        <vt:i4>38</vt:i4>
      </vt:variant>
    </vt:vector>
  </HeadingPairs>
  <TitlesOfParts>
    <vt:vector size="61" baseType="lpstr">
      <vt:lpstr>Arial</vt:lpstr>
      <vt:lpstr>宋体</vt:lpstr>
      <vt:lpstr>Wingdings</vt:lpstr>
      <vt:lpstr>汉仪文黑-35W</vt:lpstr>
      <vt:lpstr>AvantGarde Bk BT</vt:lpstr>
      <vt:lpstr>Yu Gothic UI Semilight</vt:lpstr>
      <vt:lpstr>幼圆</vt:lpstr>
      <vt:lpstr>微软雅黑</vt:lpstr>
      <vt:lpstr>汉仪旗黑-85S</vt:lpstr>
      <vt:lpstr>黑体</vt:lpstr>
      <vt:lpstr>隶书</vt:lpstr>
      <vt:lpstr>Viner Hand ITC</vt:lpstr>
      <vt:lpstr>微软雅黑 Light</vt:lpstr>
      <vt:lpstr>楷体</vt:lpstr>
      <vt:lpstr>Candara Light</vt:lpstr>
      <vt:lpstr>Arial Unicode MS</vt:lpstr>
      <vt:lpstr>Times New Roman</vt:lpstr>
      <vt:lpstr>Open Sans Light</vt:lpstr>
      <vt:lpstr>Segoe Print</vt:lpstr>
      <vt:lpstr>Mongolian Baiti</vt:lpstr>
      <vt:lpstr>Office 主题</vt:lpstr>
      <vt:lpstr>1_Office 主题​​</vt:lpstr>
      <vt:lpstr>Package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谢谢您的观看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姚米多</dc:creator>
  <cp:lastModifiedBy>胖哥</cp:lastModifiedBy>
  <cp:revision>121</cp:revision>
  <dcterms:created xsi:type="dcterms:W3CDTF">2020-09-12T05:24:00Z</dcterms:created>
  <dcterms:modified xsi:type="dcterms:W3CDTF">2021-06-26T11:03:37Z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2052-11.1.0.10578</vt:lpwstr>
  </property>
  <property fmtid="{D5CDD505-2E9C-101B-9397-08002B2CF9AE}" pid="3" name="ICV">
    <vt:lpwstr>E2DFC0BFB2F84E42842842EE43A9D6D6</vt:lpwstr>
  </property>
</Properties>
</file>